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11"/>
  </p:notesMasterIdLst>
  <p:handoutMasterIdLst>
    <p:handoutMasterId r:id="rId12"/>
  </p:handoutMasterIdLst>
  <p:sldIdLst>
    <p:sldId id="388" r:id="rId2"/>
    <p:sldId id="399" r:id="rId3"/>
    <p:sldId id="395" r:id="rId4"/>
    <p:sldId id="390" r:id="rId5"/>
    <p:sldId id="392" r:id="rId6"/>
    <p:sldId id="394" r:id="rId7"/>
    <p:sldId id="396" r:id="rId8"/>
    <p:sldId id="389" r:id="rId9"/>
    <p:sldId id="398" r:id="rId10"/>
  </p:sldIdLst>
  <p:sldSz cx="9144000" cy="6858000" type="letter"/>
  <p:notesSz cx="7010400" cy="9236075"/>
  <p:defaultTextStyle>
    <a:defPPr>
      <a:defRPr lang="en-US"/>
    </a:defPPr>
    <a:lvl1pPr algn="l" rtl="0" fontAlgn="base">
      <a:spcBef>
        <a:spcPct val="50000"/>
      </a:spcBef>
      <a:spcAft>
        <a:spcPct val="0"/>
      </a:spcAft>
      <a:defRPr sz="1600" b="1" kern="1200">
        <a:solidFill>
          <a:schemeClr val="tx1"/>
        </a:solidFill>
        <a:latin typeface="Arial" charset="0"/>
        <a:ea typeface="+mn-ea"/>
        <a:cs typeface="Arial" charset="0"/>
      </a:defRPr>
    </a:lvl1pPr>
    <a:lvl2pPr marL="457200" algn="l" rtl="0" fontAlgn="base">
      <a:spcBef>
        <a:spcPct val="50000"/>
      </a:spcBef>
      <a:spcAft>
        <a:spcPct val="0"/>
      </a:spcAft>
      <a:defRPr sz="1600" b="1" kern="1200">
        <a:solidFill>
          <a:schemeClr val="tx1"/>
        </a:solidFill>
        <a:latin typeface="Arial" charset="0"/>
        <a:ea typeface="+mn-ea"/>
        <a:cs typeface="Arial" charset="0"/>
      </a:defRPr>
    </a:lvl2pPr>
    <a:lvl3pPr marL="914400" algn="l" rtl="0" fontAlgn="base">
      <a:spcBef>
        <a:spcPct val="50000"/>
      </a:spcBef>
      <a:spcAft>
        <a:spcPct val="0"/>
      </a:spcAft>
      <a:defRPr sz="1600" b="1" kern="1200">
        <a:solidFill>
          <a:schemeClr val="tx1"/>
        </a:solidFill>
        <a:latin typeface="Arial" charset="0"/>
        <a:ea typeface="+mn-ea"/>
        <a:cs typeface="Arial" charset="0"/>
      </a:defRPr>
    </a:lvl3pPr>
    <a:lvl4pPr marL="1371600" algn="l" rtl="0" fontAlgn="base">
      <a:spcBef>
        <a:spcPct val="50000"/>
      </a:spcBef>
      <a:spcAft>
        <a:spcPct val="0"/>
      </a:spcAft>
      <a:defRPr sz="1600" b="1" kern="1200">
        <a:solidFill>
          <a:schemeClr val="tx1"/>
        </a:solidFill>
        <a:latin typeface="Arial" charset="0"/>
        <a:ea typeface="+mn-ea"/>
        <a:cs typeface="Arial" charset="0"/>
      </a:defRPr>
    </a:lvl4pPr>
    <a:lvl5pPr marL="1828800" algn="l" rtl="0" fontAlgn="base">
      <a:spcBef>
        <a:spcPct val="50000"/>
      </a:spcBef>
      <a:spcAft>
        <a:spcPct val="0"/>
      </a:spcAft>
      <a:defRPr sz="1600" b="1" kern="1200">
        <a:solidFill>
          <a:schemeClr val="tx1"/>
        </a:solidFill>
        <a:latin typeface="Arial" charset="0"/>
        <a:ea typeface="+mn-ea"/>
        <a:cs typeface="Arial" charset="0"/>
      </a:defRPr>
    </a:lvl5pPr>
    <a:lvl6pPr marL="2286000" algn="l" defTabSz="914400" rtl="0" eaLnBrk="1" latinLnBrk="0" hangingPunct="1">
      <a:defRPr sz="1600" b="1" kern="1200">
        <a:solidFill>
          <a:schemeClr val="tx1"/>
        </a:solidFill>
        <a:latin typeface="Arial" charset="0"/>
        <a:ea typeface="+mn-ea"/>
        <a:cs typeface="Arial" charset="0"/>
      </a:defRPr>
    </a:lvl6pPr>
    <a:lvl7pPr marL="2743200" algn="l" defTabSz="914400" rtl="0" eaLnBrk="1" latinLnBrk="0" hangingPunct="1">
      <a:defRPr sz="1600" b="1" kern="1200">
        <a:solidFill>
          <a:schemeClr val="tx1"/>
        </a:solidFill>
        <a:latin typeface="Arial" charset="0"/>
        <a:ea typeface="+mn-ea"/>
        <a:cs typeface="Arial" charset="0"/>
      </a:defRPr>
    </a:lvl7pPr>
    <a:lvl8pPr marL="3200400" algn="l" defTabSz="914400" rtl="0" eaLnBrk="1" latinLnBrk="0" hangingPunct="1">
      <a:defRPr sz="1600" b="1" kern="1200">
        <a:solidFill>
          <a:schemeClr val="tx1"/>
        </a:solidFill>
        <a:latin typeface="Arial" charset="0"/>
        <a:ea typeface="+mn-ea"/>
        <a:cs typeface="Arial" charset="0"/>
      </a:defRPr>
    </a:lvl8pPr>
    <a:lvl9pPr marL="3657600" algn="l" defTabSz="914400" rtl="0" eaLnBrk="1" latinLnBrk="0" hangingPunct="1">
      <a:defRPr sz="1600"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073">
          <p15:clr>
            <a:srgbClr val="A4A3A4"/>
          </p15:clr>
        </p15:guide>
        <p15:guide id="2" orient="horz" pos="1909">
          <p15:clr>
            <a:srgbClr val="A4A3A4"/>
          </p15:clr>
        </p15:guide>
        <p15:guide id="3" orient="horz" pos="3481">
          <p15:clr>
            <a:srgbClr val="A4A3A4"/>
          </p15:clr>
        </p15:guide>
        <p15:guide id="4" orient="horz" pos="3693">
          <p15:clr>
            <a:srgbClr val="A4A3A4"/>
          </p15:clr>
        </p15:guide>
        <p15:guide id="5" orient="horz" pos="279">
          <p15:clr>
            <a:srgbClr val="A4A3A4"/>
          </p15:clr>
        </p15:guide>
        <p15:guide id="6" pos="424">
          <p15:clr>
            <a:srgbClr val="A4A3A4"/>
          </p15:clr>
        </p15:guide>
        <p15:guide id="7" pos="4759">
          <p15:clr>
            <a:srgbClr val="A4A3A4"/>
          </p15:clr>
        </p15:guide>
        <p15:guide id="8" pos="346">
          <p15:clr>
            <a:srgbClr val="A4A3A4"/>
          </p15:clr>
        </p15:guide>
        <p15:guide id="9" pos="340">
          <p15:clr>
            <a:srgbClr val="A4A3A4"/>
          </p15:clr>
        </p15:guide>
        <p15:guide id="10" pos="3202">
          <p15:clr>
            <a:srgbClr val="A4A3A4"/>
          </p15:clr>
        </p15:guide>
      </p15:sldGuideLst>
    </p:ext>
    <p:ext uri="{2D200454-40CA-4A62-9FC3-DE9A4176ACB9}">
      <p15:notesGuideLst xmlns:p15="http://schemas.microsoft.com/office/powerpoint/2012/main">
        <p15:guide id="1" orient="horz" pos="2910">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AEE1"/>
    <a:srgbClr val="3276C8"/>
    <a:srgbClr val="FFFF99"/>
    <a:srgbClr val="6BA42C"/>
    <a:srgbClr val="94D32D"/>
    <a:srgbClr val="BEE381"/>
    <a:srgbClr val="99CCFF"/>
    <a:srgbClr val="C0C0C0"/>
    <a:srgbClr val="B2B2B2"/>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99" autoAdjust="0"/>
    <p:restoredTop sz="92914" autoAdjust="0"/>
  </p:normalViewPr>
  <p:slideViewPr>
    <p:cSldViewPr snapToGrid="0">
      <p:cViewPr varScale="1">
        <p:scale>
          <a:sx n="84" d="100"/>
          <a:sy n="84" d="100"/>
        </p:scale>
        <p:origin x="1776" y="96"/>
      </p:cViewPr>
      <p:guideLst>
        <p:guide orient="horz" pos="4073"/>
        <p:guide orient="horz" pos="1909"/>
        <p:guide orient="horz" pos="3481"/>
        <p:guide orient="horz" pos="3693"/>
        <p:guide orient="horz" pos="279"/>
        <p:guide pos="424"/>
        <p:guide pos="4759"/>
        <p:guide pos="346"/>
        <p:guide pos="340"/>
        <p:guide pos="32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p:scale>
          <a:sx n="100" d="100"/>
          <a:sy n="100" d="100"/>
        </p:scale>
        <p:origin x="-2544" y="-78"/>
      </p:cViewPr>
      <p:guideLst>
        <p:guide orient="horz" pos="2910"/>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7810" name="Rectangle 2"/>
          <p:cNvSpPr>
            <a:spLocks noGrp="1" noChangeArrowheads="1"/>
          </p:cNvSpPr>
          <p:nvPr>
            <p:ph type="hdr" sz="quarter"/>
          </p:nvPr>
        </p:nvSpPr>
        <p:spPr bwMode="auto">
          <a:xfrm>
            <a:off x="0" y="3"/>
            <a:ext cx="3038372" cy="461172"/>
          </a:xfrm>
          <a:prstGeom prst="rect">
            <a:avLst/>
          </a:prstGeom>
          <a:noFill/>
          <a:ln w="9525">
            <a:noFill/>
            <a:miter lim="800000"/>
            <a:headEnd/>
            <a:tailEnd/>
          </a:ln>
        </p:spPr>
        <p:txBody>
          <a:bodyPr vert="horz" wrap="square" lIns="93464" tIns="46734" rIns="93464" bIns="46734" numCol="1" anchor="t" anchorCtr="0" compatLnSpc="1">
            <a:prstTxWarp prst="textNoShape">
              <a:avLst/>
            </a:prstTxWarp>
          </a:bodyPr>
          <a:lstStyle>
            <a:lvl1pPr defTabSz="935318">
              <a:spcBef>
                <a:spcPct val="0"/>
              </a:spcBef>
              <a:defRPr sz="1200" b="0" smtClean="0"/>
            </a:lvl1pPr>
          </a:lstStyle>
          <a:p>
            <a:pPr>
              <a:defRPr/>
            </a:pPr>
            <a:endParaRPr lang="en-US" dirty="0"/>
          </a:p>
        </p:txBody>
      </p:sp>
      <p:sp>
        <p:nvSpPr>
          <p:cNvPr id="247811" name="Rectangle 3"/>
          <p:cNvSpPr>
            <a:spLocks noGrp="1" noChangeArrowheads="1"/>
          </p:cNvSpPr>
          <p:nvPr>
            <p:ph type="dt" sz="quarter" idx="1"/>
          </p:nvPr>
        </p:nvSpPr>
        <p:spPr bwMode="auto">
          <a:xfrm>
            <a:off x="3970436" y="3"/>
            <a:ext cx="3038372" cy="461172"/>
          </a:xfrm>
          <a:prstGeom prst="rect">
            <a:avLst/>
          </a:prstGeom>
          <a:noFill/>
          <a:ln w="9525">
            <a:noFill/>
            <a:miter lim="800000"/>
            <a:headEnd/>
            <a:tailEnd/>
          </a:ln>
        </p:spPr>
        <p:txBody>
          <a:bodyPr vert="horz" wrap="square" lIns="93464" tIns="46734" rIns="93464" bIns="46734" numCol="1" anchor="t" anchorCtr="0" compatLnSpc="1">
            <a:prstTxWarp prst="textNoShape">
              <a:avLst/>
            </a:prstTxWarp>
          </a:bodyPr>
          <a:lstStyle>
            <a:lvl1pPr algn="r" defTabSz="935318">
              <a:spcBef>
                <a:spcPct val="0"/>
              </a:spcBef>
              <a:defRPr sz="1200" b="0" smtClean="0"/>
            </a:lvl1pPr>
          </a:lstStyle>
          <a:p>
            <a:pPr>
              <a:defRPr/>
            </a:pPr>
            <a:endParaRPr lang="en-US" dirty="0"/>
          </a:p>
        </p:txBody>
      </p:sp>
      <p:sp>
        <p:nvSpPr>
          <p:cNvPr id="247812" name="Rectangle 4"/>
          <p:cNvSpPr>
            <a:spLocks noGrp="1" noChangeArrowheads="1"/>
          </p:cNvSpPr>
          <p:nvPr>
            <p:ph type="ftr" sz="quarter" idx="2"/>
          </p:nvPr>
        </p:nvSpPr>
        <p:spPr bwMode="auto">
          <a:xfrm>
            <a:off x="0" y="8773324"/>
            <a:ext cx="3038372" cy="461172"/>
          </a:xfrm>
          <a:prstGeom prst="rect">
            <a:avLst/>
          </a:prstGeom>
          <a:noFill/>
          <a:ln w="9525">
            <a:noFill/>
            <a:miter lim="800000"/>
            <a:headEnd/>
            <a:tailEnd/>
          </a:ln>
        </p:spPr>
        <p:txBody>
          <a:bodyPr vert="horz" wrap="square" lIns="93464" tIns="46734" rIns="93464" bIns="46734" numCol="1" anchor="b" anchorCtr="0" compatLnSpc="1">
            <a:prstTxWarp prst="textNoShape">
              <a:avLst/>
            </a:prstTxWarp>
          </a:bodyPr>
          <a:lstStyle>
            <a:lvl1pPr defTabSz="935318">
              <a:spcBef>
                <a:spcPct val="0"/>
              </a:spcBef>
              <a:defRPr sz="1200" b="0" smtClean="0"/>
            </a:lvl1pPr>
          </a:lstStyle>
          <a:p>
            <a:pPr>
              <a:defRPr/>
            </a:pPr>
            <a:endParaRPr lang="en-US" dirty="0"/>
          </a:p>
        </p:txBody>
      </p:sp>
      <p:sp>
        <p:nvSpPr>
          <p:cNvPr id="247813" name="Rectangle 5"/>
          <p:cNvSpPr>
            <a:spLocks noGrp="1" noChangeArrowheads="1"/>
          </p:cNvSpPr>
          <p:nvPr>
            <p:ph type="sldNum" sz="quarter" idx="3"/>
          </p:nvPr>
        </p:nvSpPr>
        <p:spPr bwMode="auto">
          <a:xfrm>
            <a:off x="3970436" y="8773324"/>
            <a:ext cx="3038372" cy="461172"/>
          </a:xfrm>
          <a:prstGeom prst="rect">
            <a:avLst/>
          </a:prstGeom>
          <a:noFill/>
          <a:ln w="9525">
            <a:noFill/>
            <a:miter lim="800000"/>
            <a:headEnd/>
            <a:tailEnd/>
          </a:ln>
        </p:spPr>
        <p:txBody>
          <a:bodyPr vert="horz" wrap="square" lIns="93464" tIns="46734" rIns="93464" bIns="46734" numCol="1" anchor="b" anchorCtr="0" compatLnSpc="1">
            <a:prstTxWarp prst="textNoShape">
              <a:avLst/>
            </a:prstTxWarp>
          </a:bodyPr>
          <a:lstStyle>
            <a:lvl1pPr algn="r" defTabSz="935318">
              <a:spcBef>
                <a:spcPct val="0"/>
              </a:spcBef>
              <a:defRPr sz="1200" b="0" smtClean="0"/>
            </a:lvl1pPr>
          </a:lstStyle>
          <a:p>
            <a:pPr>
              <a:defRPr/>
            </a:pPr>
            <a:fld id="{6BB75019-A3EC-4EC3-8158-8D99A2DF9574}" type="slidenum">
              <a:rPr lang="en-US"/>
              <a:pPr>
                <a:defRPr/>
              </a:pPr>
              <a:t>‹#›</a:t>
            </a:fld>
            <a:endParaRPr lang="en-US" dirty="0"/>
          </a:p>
        </p:txBody>
      </p:sp>
    </p:spTree>
    <p:extLst>
      <p:ext uri="{BB962C8B-B14F-4D97-AF65-F5344CB8AC3E}">
        <p14:creationId xmlns:p14="http://schemas.microsoft.com/office/powerpoint/2010/main" val="33651195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6786" name="Rectangle 2"/>
          <p:cNvSpPr>
            <a:spLocks noGrp="1" noChangeArrowheads="1"/>
          </p:cNvSpPr>
          <p:nvPr>
            <p:ph type="hdr" sz="quarter"/>
          </p:nvPr>
        </p:nvSpPr>
        <p:spPr bwMode="auto">
          <a:xfrm>
            <a:off x="0" y="3"/>
            <a:ext cx="3038372" cy="461172"/>
          </a:xfrm>
          <a:prstGeom prst="rect">
            <a:avLst/>
          </a:prstGeom>
          <a:noFill/>
          <a:ln w="9525">
            <a:noFill/>
            <a:miter lim="800000"/>
            <a:headEnd/>
            <a:tailEnd/>
          </a:ln>
        </p:spPr>
        <p:txBody>
          <a:bodyPr vert="horz" wrap="square" lIns="93464" tIns="46734" rIns="93464" bIns="46734" numCol="1" anchor="t" anchorCtr="0" compatLnSpc="1">
            <a:prstTxWarp prst="textNoShape">
              <a:avLst/>
            </a:prstTxWarp>
          </a:bodyPr>
          <a:lstStyle>
            <a:lvl1pPr defTabSz="935318">
              <a:spcBef>
                <a:spcPct val="0"/>
              </a:spcBef>
              <a:defRPr sz="1200" b="0" smtClean="0"/>
            </a:lvl1pPr>
          </a:lstStyle>
          <a:p>
            <a:pPr>
              <a:defRPr/>
            </a:pPr>
            <a:endParaRPr lang="en-US" dirty="0"/>
          </a:p>
        </p:txBody>
      </p:sp>
      <p:sp>
        <p:nvSpPr>
          <p:cNvPr id="246787" name="Rectangle 3"/>
          <p:cNvSpPr>
            <a:spLocks noGrp="1" noChangeArrowheads="1"/>
          </p:cNvSpPr>
          <p:nvPr>
            <p:ph type="dt" idx="1"/>
          </p:nvPr>
        </p:nvSpPr>
        <p:spPr bwMode="auto">
          <a:xfrm>
            <a:off x="3970436" y="3"/>
            <a:ext cx="3038372" cy="461172"/>
          </a:xfrm>
          <a:prstGeom prst="rect">
            <a:avLst/>
          </a:prstGeom>
          <a:noFill/>
          <a:ln w="9525">
            <a:noFill/>
            <a:miter lim="800000"/>
            <a:headEnd/>
            <a:tailEnd/>
          </a:ln>
        </p:spPr>
        <p:txBody>
          <a:bodyPr vert="horz" wrap="square" lIns="93464" tIns="46734" rIns="93464" bIns="46734" numCol="1" anchor="t" anchorCtr="0" compatLnSpc="1">
            <a:prstTxWarp prst="textNoShape">
              <a:avLst/>
            </a:prstTxWarp>
          </a:bodyPr>
          <a:lstStyle>
            <a:lvl1pPr algn="r" defTabSz="935318">
              <a:spcBef>
                <a:spcPct val="0"/>
              </a:spcBef>
              <a:defRPr sz="1200" b="0" smtClean="0"/>
            </a:lvl1pPr>
          </a:lstStyle>
          <a:p>
            <a:pPr>
              <a:defRPr/>
            </a:pPr>
            <a:endParaRPr lang="en-US" dirty="0"/>
          </a:p>
        </p:txBody>
      </p:sp>
      <p:sp>
        <p:nvSpPr>
          <p:cNvPr id="39940" name="Rectangle 4"/>
          <p:cNvSpPr>
            <a:spLocks noGrp="1" noRot="1" noChangeAspect="1" noChangeArrowheads="1" noTextEdit="1"/>
          </p:cNvSpPr>
          <p:nvPr>
            <p:ph type="sldImg" idx="2"/>
          </p:nvPr>
        </p:nvSpPr>
        <p:spPr bwMode="auto">
          <a:xfrm>
            <a:off x="1196975" y="693738"/>
            <a:ext cx="4619625" cy="3463925"/>
          </a:xfrm>
          <a:prstGeom prst="rect">
            <a:avLst/>
          </a:prstGeom>
          <a:noFill/>
          <a:ln w="9525">
            <a:solidFill>
              <a:srgbClr val="000000"/>
            </a:solidFill>
            <a:miter lim="800000"/>
            <a:headEnd/>
            <a:tailEnd/>
          </a:ln>
        </p:spPr>
      </p:sp>
      <p:sp>
        <p:nvSpPr>
          <p:cNvPr id="246789" name="Rectangle 5"/>
          <p:cNvSpPr>
            <a:spLocks noGrp="1" noChangeArrowheads="1"/>
          </p:cNvSpPr>
          <p:nvPr>
            <p:ph type="body" sz="quarter" idx="3"/>
          </p:nvPr>
        </p:nvSpPr>
        <p:spPr bwMode="auto">
          <a:xfrm>
            <a:off x="702635" y="4385873"/>
            <a:ext cx="5605133" cy="4156866"/>
          </a:xfrm>
          <a:prstGeom prst="rect">
            <a:avLst/>
          </a:prstGeom>
          <a:noFill/>
          <a:ln w="9525">
            <a:noFill/>
            <a:miter lim="800000"/>
            <a:headEnd/>
            <a:tailEnd/>
          </a:ln>
        </p:spPr>
        <p:txBody>
          <a:bodyPr vert="horz" wrap="square" lIns="93464" tIns="46734" rIns="93464" bIns="4673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6790" name="Rectangle 6"/>
          <p:cNvSpPr>
            <a:spLocks noGrp="1" noChangeArrowheads="1"/>
          </p:cNvSpPr>
          <p:nvPr>
            <p:ph type="ftr" sz="quarter" idx="4"/>
          </p:nvPr>
        </p:nvSpPr>
        <p:spPr bwMode="auto">
          <a:xfrm>
            <a:off x="0" y="8773324"/>
            <a:ext cx="3038372" cy="461172"/>
          </a:xfrm>
          <a:prstGeom prst="rect">
            <a:avLst/>
          </a:prstGeom>
          <a:noFill/>
          <a:ln w="9525">
            <a:noFill/>
            <a:miter lim="800000"/>
            <a:headEnd/>
            <a:tailEnd/>
          </a:ln>
        </p:spPr>
        <p:txBody>
          <a:bodyPr vert="horz" wrap="square" lIns="93464" tIns="46734" rIns="93464" bIns="46734" numCol="1" anchor="b" anchorCtr="0" compatLnSpc="1">
            <a:prstTxWarp prst="textNoShape">
              <a:avLst/>
            </a:prstTxWarp>
          </a:bodyPr>
          <a:lstStyle>
            <a:lvl1pPr defTabSz="935318">
              <a:spcBef>
                <a:spcPct val="0"/>
              </a:spcBef>
              <a:defRPr sz="1200" b="0" smtClean="0"/>
            </a:lvl1pPr>
          </a:lstStyle>
          <a:p>
            <a:pPr>
              <a:defRPr/>
            </a:pPr>
            <a:endParaRPr lang="en-US" dirty="0"/>
          </a:p>
        </p:txBody>
      </p:sp>
      <p:sp>
        <p:nvSpPr>
          <p:cNvPr id="246791" name="Rectangle 7"/>
          <p:cNvSpPr>
            <a:spLocks noGrp="1" noChangeArrowheads="1"/>
          </p:cNvSpPr>
          <p:nvPr>
            <p:ph type="sldNum" sz="quarter" idx="5"/>
          </p:nvPr>
        </p:nvSpPr>
        <p:spPr bwMode="auto">
          <a:xfrm>
            <a:off x="3970436" y="8773324"/>
            <a:ext cx="3038372" cy="461172"/>
          </a:xfrm>
          <a:prstGeom prst="rect">
            <a:avLst/>
          </a:prstGeom>
          <a:noFill/>
          <a:ln w="9525">
            <a:noFill/>
            <a:miter lim="800000"/>
            <a:headEnd/>
            <a:tailEnd/>
          </a:ln>
        </p:spPr>
        <p:txBody>
          <a:bodyPr vert="horz" wrap="square" lIns="93464" tIns="46734" rIns="93464" bIns="46734" numCol="1" anchor="b" anchorCtr="0" compatLnSpc="1">
            <a:prstTxWarp prst="textNoShape">
              <a:avLst/>
            </a:prstTxWarp>
          </a:bodyPr>
          <a:lstStyle>
            <a:lvl1pPr algn="r" defTabSz="935318">
              <a:spcBef>
                <a:spcPct val="0"/>
              </a:spcBef>
              <a:defRPr sz="1200" b="0" smtClean="0"/>
            </a:lvl1pPr>
          </a:lstStyle>
          <a:p>
            <a:pPr>
              <a:defRPr/>
            </a:pPr>
            <a:fld id="{9DD8F3A2-EF11-4B76-A67A-BC660BF1F87B}" type="slidenum">
              <a:rPr lang="en-US"/>
              <a:pPr>
                <a:defRPr/>
              </a:pPr>
              <a:t>‹#›</a:t>
            </a:fld>
            <a:endParaRPr lang="en-US" dirty="0"/>
          </a:p>
        </p:txBody>
      </p:sp>
    </p:spTree>
    <p:extLst>
      <p:ext uri="{BB962C8B-B14F-4D97-AF65-F5344CB8AC3E}">
        <p14:creationId xmlns:p14="http://schemas.microsoft.com/office/powerpoint/2010/main" val="177514318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31"/>
          <p:cNvSpPr>
            <a:spLocks noChangeArrowheads="1"/>
          </p:cNvSpPr>
          <p:nvPr userDrawn="1"/>
        </p:nvSpPr>
        <p:spPr bwMode="auto">
          <a:xfrm>
            <a:off x="0" y="5040313"/>
            <a:ext cx="9144000" cy="42862"/>
          </a:xfrm>
          <a:prstGeom prst="rect">
            <a:avLst/>
          </a:prstGeom>
          <a:solidFill>
            <a:schemeClr val="accent1"/>
          </a:solidFill>
          <a:ln w="9525">
            <a:noFill/>
            <a:miter lim="800000"/>
            <a:headEnd/>
            <a:tailEnd/>
          </a:ln>
          <a:effectLst/>
        </p:spPr>
        <p:txBody>
          <a:bodyPr wrap="none" anchor="ctr"/>
          <a:lstStyle/>
          <a:p>
            <a:pPr>
              <a:spcBef>
                <a:spcPct val="0"/>
              </a:spcBef>
              <a:defRPr/>
            </a:pPr>
            <a:endParaRPr lang="en-US" sz="1800" dirty="0">
              <a:cs typeface="+mn-cs"/>
            </a:endParaRPr>
          </a:p>
        </p:txBody>
      </p:sp>
      <p:sp>
        <p:nvSpPr>
          <p:cNvPr id="7" name="Text Placeholder 6"/>
          <p:cNvSpPr>
            <a:spLocks noGrp="1"/>
          </p:cNvSpPr>
          <p:nvPr>
            <p:ph type="body" sz="quarter" idx="10"/>
          </p:nvPr>
        </p:nvSpPr>
        <p:spPr>
          <a:xfrm>
            <a:off x="801688" y="2394515"/>
            <a:ext cx="7540646" cy="914400"/>
          </a:xfrm>
        </p:spPr>
        <p:txBody>
          <a:bodyPr anchor="ctr"/>
          <a:lstStyle>
            <a:lvl1pPr algn="ctr">
              <a:buNone/>
              <a:defRPr sz="3200">
                <a:solidFill>
                  <a:schemeClr val="tx1"/>
                </a:solidFill>
              </a:defRPr>
            </a:lvl1pPr>
          </a:lstStyle>
          <a:p>
            <a:pPr lvl="0"/>
            <a:r>
              <a:rPr lang="en-US"/>
              <a:t>Click to edit Master text styles</a:t>
            </a:r>
          </a:p>
        </p:txBody>
      </p:sp>
      <p:sp>
        <p:nvSpPr>
          <p:cNvPr id="9" name="Text Placeholder 8"/>
          <p:cNvSpPr>
            <a:spLocks noGrp="1"/>
          </p:cNvSpPr>
          <p:nvPr>
            <p:ph type="body" sz="quarter" idx="11"/>
          </p:nvPr>
        </p:nvSpPr>
        <p:spPr>
          <a:xfrm>
            <a:off x="776288" y="3594665"/>
            <a:ext cx="7566046" cy="914400"/>
          </a:xfrm>
        </p:spPr>
        <p:txBody>
          <a:bodyPr anchor="ctr"/>
          <a:lstStyle>
            <a:lvl1pPr algn="ctr">
              <a:buNone/>
              <a:defRPr sz="2000">
                <a:solidFill>
                  <a:schemeClr val="tx1"/>
                </a:solidFill>
              </a:defRPr>
            </a:lvl1pPr>
          </a:lstStyle>
          <a:p>
            <a:pPr lvl="0"/>
            <a:r>
              <a:rPr lang="en-US"/>
              <a:t>Click to edit Master text styles</a:t>
            </a:r>
          </a:p>
        </p:txBody>
      </p:sp>
      <p:pic>
        <p:nvPicPr>
          <p:cNvPr id="6" name="Picture 21" descr="Atlanta Seal"/>
          <p:cNvPicPr>
            <a:picLocks noChangeAspect="1" noChangeArrowheads="1"/>
          </p:cNvPicPr>
          <p:nvPr userDrawn="1"/>
        </p:nvPicPr>
        <p:blipFill>
          <a:blip r:embed="rId2" cstate="print"/>
          <a:srcRect/>
          <a:stretch>
            <a:fillRect/>
          </a:stretch>
        </p:blipFill>
        <p:spPr bwMode="auto">
          <a:xfrm>
            <a:off x="3780433" y="768757"/>
            <a:ext cx="1567754" cy="1551393"/>
          </a:xfrm>
          <a:prstGeom prst="rect">
            <a:avLst/>
          </a:prstGeom>
          <a:noFill/>
          <a:ln w="9525">
            <a:noFill/>
            <a:miter lim="800000"/>
            <a:headEnd/>
            <a:tailEnd/>
          </a:ln>
        </p:spPr>
      </p:pic>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 Box 34"/>
          <p:cNvSpPr txBox="1">
            <a:spLocks noChangeArrowheads="1"/>
          </p:cNvSpPr>
          <p:nvPr userDrawn="1"/>
        </p:nvSpPr>
        <p:spPr bwMode="auto">
          <a:xfrm>
            <a:off x="8750300" y="6450013"/>
            <a:ext cx="304800" cy="219075"/>
          </a:xfrm>
          <a:prstGeom prst="rect">
            <a:avLst/>
          </a:prstGeom>
          <a:noFill/>
          <a:ln w="9525">
            <a:noFill/>
            <a:miter lim="800000"/>
            <a:headEnd/>
            <a:tailEnd/>
          </a:ln>
          <a:effectLst/>
        </p:spPr>
        <p:txBody>
          <a:bodyPr wrap="none" lIns="82058" tIns="41029" rIns="82058" bIns="41029">
            <a:spAutoFit/>
          </a:bodyPr>
          <a:lstStyle/>
          <a:p>
            <a:pPr>
              <a:spcBef>
                <a:spcPct val="0"/>
              </a:spcBef>
              <a:defRPr/>
            </a:pPr>
            <a:fld id="{AC7678EA-BC82-49A1-84A3-887419993B93}" type="slidenum">
              <a:rPr lang="en-US" sz="900" b="0">
                <a:solidFill>
                  <a:schemeClr val="tx2"/>
                </a:solidFill>
                <a:cs typeface="+mn-cs"/>
              </a:rPr>
              <a:pPr>
                <a:spcBef>
                  <a:spcPct val="0"/>
                </a:spcBef>
                <a:defRPr/>
              </a:pPr>
              <a:t>‹#›</a:t>
            </a:fld>
            <a:endParaRPr lang="en-US" sz="900" b="0" dirty="0">
              <a:solidFill>
                <a:schemeClr val="tx2"/>
              </a:solidFill>
              <a:cs typeface="+mn-cs"/>
            </a:endParaRPr>
          </a:p>
        </p:txBody>
      </p:sp>
      <p:sp>
        <p:nvSpPr>
          <p:cNvPr id="2" name="Title 1"/>
          <p:cNvSpPr>
            <a:spLocks noGrp="1"/>
          </p:cNvSpPr>
          <p:nvPr>
            <p:ph type="title"/>
          </p:nvPr>
        </p:nvSpPr>
        <p:spPr>
          <a:xfrm>
            <a:off x="1295400" y="144244"/>
            <a:ext cx="7391400" cy="952500"/>
          </a:xfrm>
        </p:spPr>
        <p:txBody>
          <a:bodyPr lIns="137160"/>
          <a:lstStyle>
            <a:lvl1pPr>
              <a:defRPr sz="2800">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446088" y="1353588"/>
            <a:ext cx="8229600" cy="4587875"/>
          </a:xfrm>
        </p:spPr>
        <p:txBody>
          <a:bodyPr/>
          <a:lstStyle>
            <a:lvl1pPr>
              <a:defRPr sz="16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08099"/>
            <a:ext cx="4040188" cy="516047"/>
          </a:xfrm>
        </p:spPr>
        <p:txBody>
          <a:bodyPr anchor="b"/>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941533"/>
            <a:ext cx="4040188" cy="4146115"/>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333499"/>
            <a:ext cx="4041775" cy="490647"/>
          </a:xfrm>
        </p:spPr>
        <p:txBody>
          <a:bodyPr anchor="b"/>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941533"/>
            <a:ext cx="4041775" cy="4146115"/>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title"/>
          </p:nvPr>
        </p:nvSpPr>
        <p:spPr>
          <a:xfrm>
            <a:off x="1308100" y="152400"/>
            <a:ext cx="7378700" cy="965200"/>
          </a:xfrm>
        </p:spPr>
        <p:txBody>
          <a:bodyPr/>
          <a:lstStyle/>
          <a:p>
            <a:r>
              <a:rPr lang="en-US"/>
              <a:t>Click to edit Master title style</a:t>
            </a:r>
            <a:endParaRPr lang="en-US"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333500"/>
            <a:ext cx="8229600" cy="2095500"/>
          </a:xfrm>
        </p:spPr>
        <p:txBody>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7200" y="3543300"/>
            <a:ext cx="8229600" cy="2169505"/>
          </a:xfrm>
        </p:spPr>
        <p:txBody>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1308100" y="152400"/>
            <a:ext cx="7378700" cy="965200"/>
          </a:xfrm>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08100" y="165100"/>
            <a:ext cx="7378700" cy="952500"/>
          </a:xfrm>
        </p:spPr>
        <p:txBody>
          <a:bodyPr/>
          <a:lstStyle/>
          <a:p>
            <a:r>
              <a:rPr lang="en-US"/>
              <a:t>Click to edit Master title style</a:t>
            </a:r>
            <a:endParaRPr lang="en-US" dirty="0"/>
          </a:p>
        </p:txBody>
      </p:sp>
      <p:sp>
        <p:nvSpPr>
          <p:cNvPr id="3" name="Table Placeholder 2"/>
          <p:cNvSpPr>
            <a:spLocks noGrp="1"/>
          </p:cNvSpPr>
          <p:nvPr>
            <p:ph type="tbl" idx="1"/>
          </p:nvPr>
        </p:nvSpPr>
        <p:spPr>
          <a:xfrm>
            <a:off x="446088" y="1346200"/>
            <a:ext cx="8229600" cy="4575174"/>
          </a:xfrm>
        </p:spPr>
        <p:txBody>
          <a:bodyPr/>
          <a:lstStyle>
            <a:lvl1pPr>
              <a:defRPr sz="1600"/>
            </a:lvl1pPr>
          </a:lstStyle>
          <a:p>
            <a:pPr lvl="0"/>
            <a:r>
              <a:rPr lang="en-US" noProof="0" dirty="0"/>
              <a:t>Click icon to add table</a:t>
            </a: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20800" y="165100"/>
            <a:ext cx="7366000" cy="952500"/>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446088" y="1358901"/>
            <a:ext cx="8229600" cy="4562474"/>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4834" name="Text Box 34"/>
          <p:cNvSpPr txBox="1">
            <a:spLocks noChangeArrowheads="1"/>
          </p:cNvSpPr>
          <p:nvPr/>
        </p:nvSpPr>
        <p:spPr bwMode="auto">
          <a:xfrm>
            <a:off x="8750300" y="6450013"/>
            <a:ext cx="304800" cy="219075"/>
          </a:xfrm>
          <a:prstGeom prst="rect">
            <a:avLst/>
          </a:prstGeom>
          <a:noFill/>
          <a:ln w="9525">
            <a:noFill/>
            <a:miter lim="800000"/>
            <a:headEnd/>
            <a:tailEnd/>
          </a:ln>
          <a:effectLst/>
        </p:spPr>
        <p:txBody>
          <a:bodyPr wrap="none" lIns="82058" tIns="41029" rIns="82058" bIns="41029">
            <a:spAutoFit/>
          </a:bodyPr>
          <a:lstStyle/>
          <a:p>
            <a:pPr>
              <a:spcBef>
                <a:spcPct val="0"/>
              </a:spcBef>
              <a:defRPr/>
            </a:pPr>
            <a:fld id="{CCDEBD78-9166-4FFE-9FC4-988821FD7BC2}" type="slidenum">
              <a:rPr lang="en-US" sz="900" b="0">
                <a:solidFill>
                  <a:schemeClr val="tx2"/>
                </a:solidFill>
                <a:cs typeface="+mn-cs"/>
              </a:rPr>
              <a:pPr>
                <a:spcBef>
                  <a:spcPct val="0"/>
                </a:spcBef>
                <a:defRPr/>
              </a:pPr>
              <a:t>‹#›</a:t>
            </a:fld>
            <a:endParaRPr lang="en-US" sz="900" b="0" dirty="0">
              <a:solidFill>
                <a:schemeClr val="tx2"/>
              </a:solidFill>
              <a:cs typeface="+mn-cs"/>
            </a:endParaRPr>
          </a:p>
        </p:txBody>
      </p:sp>
      <p:cxnSp>
        <p:nvCxnSpPr>
          <p:cNvPr id="1029" name="Straight Connector 7"/>
          <p:cNvCxnSpPr>
            <a:cxnSpLocks noChangeShapeType="1"/>
          </p:cNvCxnSpPr>
          <p:nvPr/>
        </p:nvCxnSpPr>
        <p:spPr bwMode="auto">
          <a:xfrm>
            <a:off x="438150" y="1206500"/>
            <a:ext cx="8274050" cy="1588"/>
          </a:xfrm>
          <a:prstGeom prst="line">
            <a:avLst/>
          </a:prstGeom>
          <a:noFill/>
          <a:ln w="19050" algn="ctr">
            <a:solidFill>
              <a:schemeClr val="accent1"/>
            </a:solidFill>
            <a:round/>
            <a:headEnd/>
            <a:tailEnd/>
          </a:ln>
        </p:spPr>
      </p:cxnSp>
      <p:pic>
        <p:nvPicPr>
          <p:cNvPr id="7" name="Picture 21" descr="Atlanta Seal"/>
          <p:cNvPicPr>
            <a:picLocks noChangeAspect="1" noChangeArrowheads="1"/>
          </p:cNvPicPr>
          <p:nvPr/>
        </p:nvPicPr>
        <p:blipFill>
          <a:blip r:embed="rId9" cstate="print"/>
          <a:srcRect/>
          <a:stretch>
            <a:fillRect/>
          </a:stretch>
        </p:blipFill>
        <p:spPr bwMode="auto">
          <a:xfrm>
            <a:off x="95536" y="40944"/>
            <a:ext cx="1155054" cy="1143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2" r:id="rId1"/>
    <p:sldLayoutId id="2147483853" r:id="rId2"/>
    <p:sldLayoutId id="2147483850" r:id="rId3"/>
    <p:sldLayoutId id="2147483849" r:id="rId4"/>
    <p:sldLayoutId id="2147483848" r:id="rId5"/>
    <p:sldLayoutId id="2147483842" r:id="rId6"/>
    <p:sldLayoutId id="2147483841" r:id="rId7"/>
  </p:sldLayoutIdLst>
  <p:transition spd="med">
    <p:fade/>
  </p:transition>
  <p:hf sldNum="0" hdr="0" ftr="0" dt="0"/>
  <p:txStyles>
    <p:titleStyle>
      <a:lvl1pPr algn="l" rtl="0" eaLnBrk="1" fontAlgn="base" hangingPunct="1">
        <a:spcBef>
          <a:spcPct val="0"/>
        </a:spcBef>
        <a:spcAft>
          <a:spcPct val="0"/>
        </a:spcAft>
        <a:defRPr sz="2800">
          <a:solidFill>
            <a:schemeClr val="tx1"/>
          </a:solidFill>
          <a:latin typeface="Calibri" pitchFamily="34" charset="0"/>
          <a:ea typeface="+mj-ea"/>
          <a:cs typeface="+mj-cs"/>
        </a:defRPr>
      </a:lvl1pPr>
      <a:lvl2pPr algn="l" rtl="0" eaLnBrk="1" fontAlgn="base" hangingPunct="1">
        <a:spcBef>
          <a:spcPct val="0"/>
        </a:spcBef>
        <a:spcAft>
          <a:spcPct val="0"/>
        </a:spcAft>
        <a:defRPr sz="2800">
          <a:solidFill>
            <a:srgbClr val="4D4D4D"/>
          </a:solidFill>
          <a:latin typeface="Arial" charset="0"/>
        </a:defRPr>
      </a:lvl2pPr>
      <a:lvl3pPr algn="l" rtl="0" eaLnBrk="1" fontAlgn="base" hangingPunct="1">
        <a:spcBef>
          <a:spcPct val="0"/>
        </a:spcBef>
        <a:spcAft>
          <a:spcPct val="0"/>
        </a:spcAft>
        <a:defRPr sz="2800">
          <a:solidFill>
            <a:srgbClr val="4D4D4D"/>
          </a:solidFill>
          <a:latin typeface="Arial" charset="0"/>
        </a:defRPr>
      </a:lvl3pPr>
      <a:lvl4pPr algn="l" rtl="0" eaLnBrk="1" fontAlgn="base" hangingPunct="1">
        <a:spcBef>
          <a:spcPct val="0"/>
        </a:spcBef>
        <a:spcAft>
          <a:spcPct val="0"/>
        </a:spcAft>
        <a:defRPr sz="2800">
          <a:solidFill>
            <a:srgbClr val="4D4D4D"/>
          </a:solidFill>
          <a:latin typeface="Arial" charset="0"/>
        </a:defRPr>
      </a:lvl4pPr>
      <a:lvl5pPr algn="l" rtl="0" eaLnBrk="1" fontAlgn="base" hangingPunct="1">
        <a:spcBef>
          <a:spcPct val="0"/>
        </a:spcBef>
        <a:spcAft>
          <a:spcPct val="0"/>
        </a:spcAft>
        <a:defRPr sz="2800">
          <a:solidFill>
            <a:srgbClr val="4D4D4D"/>
          </a:solidFill>
          <a:latin typeface="Arial" charset="0"/>
        </a:defRPr>
      </a:lvl5pPr>
      <a:lvl6pPr marL="457200" algn="l" rtl="0" eaLnBrk="1" fontAlgn="base" hangingPunct="1">
        <a:spcBef>
          <a:spcPct val="0"/>
        </a:spcBef>
        <a:spcAft>
          <a:spcPct val="0"/>
        </a:spcAft>
        <a:defRPr sz="2400">
          <a:solidFill>
            <a:srgbClr val="4D4D4D"/>
          </a:solidFill>
          <a:latin typeface="Arial" charset="0"/>
        </a:defRPr>
      </a:lvl6pPr>
      <a:lvl7pPr marL="914400" algn="l" rtl="0" eaLnBrk="1" fontAlgn="base" hangingPunct="1">
        <a:spcBef>
          <a:spcPct val="0"/>
        </a:spcBef>
        <a:spcAft>
          <a:spcPct val="0"/>
        </a:spcAft>
        <a:defRPr sz="2400">
          <a:solidFill>
            <a:srgbClr val="4D4D4D"/>
          </a:solidFill>
          <a:latin typeface="Arial" charset="0"/>
        </a:defRPr>
      </a:lvl7pPr>
      <a:lvl8pPr marL="1371600" algn="l" rtl="0" eaLnBrk="1" fontAlgn="base" hangingPunct="1">
        <a:spcBef>
          <a:spcPct val="0"/>
        </a:spcBef>
        <a:spcAft>
          <a:spcPct val="0"/>
        </a:spcAft>
        <a:defRPr sz="2400">
          <a:solidFill>
            <a:srgbClr val="4D4D4D"/>
          </a:solidFill>
          <a:latin typeface="Arial" charset="0"/>
        </a:defRPr>
      </a:lvl8pPr>
      <a:lvl9pPr marL="1828800" algn="l" rtl="0" eaLnBrk="1" fontAlgn="base" hangingPunct="1">
        <a:spcBef>
          <a:spcPct val="0"/>
        </a:spcBef>
        <a:spcAft>
          <a:spcPct val="0"/>
        </a:spcAft>
        <a:defRPr sz="2400">
          <a:solidFill>
            <a:srgbClr val="4D4D4D"/>
          </a:solidFill>
          <a:latin typeface="Arial" charset="0"/>
        </a:defRPr>
      </a:lvl9pPr>
    </p:titleStyle>
    <p:bodyStyle>
      <a:lvl1pPr marL="285750" indent="-285750" algn="l" rtl="0" eaLnBrk="1" fontAlgn="base" hangingPunct="1">
        <a:spcBef>
          <a:spcPct val="20000"/>
        </a:spcBef>
        <a:spcAft>
          <a:spcPct val="0"/>
        </a:spcAft>
        <a:buClr>
          <a:schemeClr val="accent1"/>
        </a:buClr>
        <a:buFont typeface="Arial" charset="0"/>
        <a:buBlip>
          <a:blip r:embed="rId10"/>
        </a:buBlip>
        <a:defRPr sz="1800">
          <a:solidFill>
            <a:schemeClr val="tx1"/>
          </a:solidFill>
          <a:latin typeface="Calibri" pitchFamily="34" charset="0"/>
          <a:ea typeface="+mn-ea"/>
          <a:cs typeface="+mn-cs"/>
        </a:defRPr>
      </a:lvl1pPr>
      <a:lvl2pPr marL="800100" indent="-285750" algn="l" rtl="0" eaLnBrk="1" fontAlgn="base" hangingPunct="1">
        <a:spcBef>
          <a:spcPct val="20000"/>
        </a:spcBef>
        <a:spcAft>
          <a:spcPct val="0"/>
        </a:spcAft>
        <a:buClr>
          <a:schemeClr val="accent1"/>
        </a:buClr>
        <a:buFont typeface="Arial" charset="0"/>
        <a:buBlip>
          <a:blip r:embed="rId11"/>
        </a:buBlip>
        <a:defRPr sz="1600">
          <a:solidFill>
            <a:schemeClr val="tx1"/>
          </a:solidFill>
          <a:latin typeface="Calibri" pitchFamily="34" charset="0"/>
        </a:defRPr>
      </a:lvl2pPr>
      <a:lvl3pPr marL="1092200" indent="-177800" algn="l" rtl="0" eaLnBrk="1" fontAlgn="base" hangingPunct="1">
        <a:spcBef>
          <a:spcPct val="20000"/>
        </a:spcBef>
        <a:spcAft>
          <a:spcPct val="0"/>
        </a:spcAft>
        <a:buClr>
          <a:schemeClr val="tx1"/>
        </a:buClr>
        <a:buSzPct val="115000"/>
        <a:buFont typeface="Wingdings" pitchFamily="2" charset="2"/>
        <a:buChar char="§"/>
        <a:defRPr sz="1200">
          <a:solidFill>
            <a:schemeClr val="tx1"/>
          </a:solidFill>
          <a:latin typeface="Calibri" pitchFamily="34" charset="0"/>
        </a:defRPr>
      </a:lvl3pPr>
      <a:lvl4pPr marL="1435100" indent="-163513" algn="l" rtl="0" eaLnBrk="1" fontAlgn="base" hangingPunct="1">
        <a:spcBef>
          <a:spcPct val="20000"/>
        </a:spcBef>
        <a:spcAft>
          <a:spcPct val="0"/>
        </a:spcAft>
        <a:buClr>
          <a:schemeClr val="tx1"/>
        </a:buClr>
        <a:buFont typeface="Wingdings" pitchFamily="2" charset="2"/>
        <a:buChar char="§"/>
        <a:defRPr sz="1200">
          <a:solidFill>
            <a:schemeClr val="tx1"/>
          </a:solidFill>
          <a:latin typeface="Calibri" pitchFamily="34" charset="0"/>
        </a:defRPr>
      </a:lvl4pPr>
      <a:lvl5pPr marL="1778000" indent="-139700" algn="l" rtl="0" eaLnBrk="1" fontAlgn="base" hangingPunct="1">
        <a:spcBef>
          <a:spcPct val="20000"/>
        </a:spcBef>
        <a:spcAft>
          <a:spcPct val="0"/>
        </a:spcAft>
        <a:buClr>
          <a:srgbClr val="5F5F5F"/>
        </a:buClr>
        <a:buFont typeface="Arial" charset="0"/>
        <a:buChar char="–"/>
        <a:defRPr sz="1200">
          <a:solidFill>
            <a:schemeClr val="tx1"/>
          </a:solidFill>
          <a:latin typeface="Calibri" pitchFamily="34" charset="0"/>
        </a:defRPr>
      </a:lvl5pPr>
      <a:lvl6pPr marL="2235200" indent="-139700" algn="l" rtl="0" eaLnBrk="1" fontAlgn="base" hangingPunct="1">
        <a:spcBef>
          <a:spcPct val="20000"/>
        </a:spcBef>
        <a:spcAft>
          <a:spcPct val="0"/>
        </a:spcAft>
        <a:buClr>
          <a:srgbClr val="5F5F5F"/>
        </a:buClr>
        <a:buFont typeface="Arial" charset="0"/>
        <a:buChar char="–"/>
        <a:defRPr sz="1000">
          <a:solidFill>
            <a:srgbClr val="4D4D4D"/>
          </a:solidFill>
          <a:latin typeface="+mn-lt"/>
        </a:defRPr>
      </a:lvl6pPr>
      <a:lvl7pPr marL="2692400" indent="-139700" algn="l" rtl="0" eaLnBrk="1" fontAlgn="base" hangingPunct="1">
        <a:spcBef>
          <a:spcPct val="20000"/>
        </a:spcBef>
        <a:spcAft>
          <a:spcPct val="0"/>
        </a:spcAft>
        <a:buClr>
          <a:srgbClr val="5F5F5F"/>
        </a:buClr>
        <a:buFont typeface="Arial" charset="0"/>
        <a:buChar char="–"/>
        <a:defRPr sz="1000">
          <a:solidFill>
            <a:srgbClr val="4D4D4D"/>
          </a:solidFill>
          <a:latin typeface="+mn-lt"/>
        </a:defRPr>
      </a:lvl7pPr>
      <a:lvl8pPr marL="3149600" indent="-139700" algn="l" rtl="0" eaLnBrk="1" fontAlgn="base" hangingPunct="1">
        <a:spcBef>
          <a:spcPct val="20000"/>
        </a:spcBef>
        <a:spcAft>
          <a:spcPct val="0"/>
        </a:spcAft>
        <a:buClr>
          <a:srgbClr val="5F5F5F"/>
        </a:buClr>
        <a:buFont typeface="Arial" charset="0"/>
        <a:buChar char="–"/>
        <a:defRPr sz="1000">
          <a:solidFill>
            <a:srgbClr val="4D4D4D"/>
          </a:solidFill>
          <a:latin typeface="+mn-lt"/>
        </a:defRPr>
      </a:lvl8pPr>
      <a:lvl9pPr marL="3606800" indent="-139700" algn="l" rtl="0" eaLnBrk="1" fontAlgn="base" hangingPunct="1">
        <a:spcBef>
          <a:spcPct val="20000"/>
        </a:spcBef>
        <a:spcAft>
          <a:spcPct val="0"/>
        </a:spcAft>
        <a:buClr>
          <a:srgbClr val="5F5F5F"/>
        </a:buClr>
        <a:buFont typeface="Arial" charset="0"/>
        <a:buChar char="–"/>
        <a:defRPr sz="1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400" b="1" dirty="0" smtClean="0"/>
              <a:t>OPEB </a:t>
            </a:r>
            <a:r>
              <a:rPr lang="en-US" sz="2400" b="1" dirty="0"/>
              <a:t>Plan Changes </a:t>
            </a:r>
          </a:p>
          <a:p>
            <a:r>
              <a:rPr lang="en-US" sz="2400" b="1" dirty="0" smtClean="0"/>
              <a:t>FEC 17-R-4691</a:t>
            </a:r>
            <a:endParaRPr lang="en-US" sz="2400" b="1" dirty="0" smtClean="0"/>
          </a:p>
        </p:txBody>
      </p:sp>
      <p:sp>
        <p:nvSpPr>
          <p:cNvPr id="3" name="Text Placeholder 2"/>
          <p:cNvSpPr>
            <a:spLocks noGrp="1"/>
          </p:cNvSpPr>
          <p:nvPr>
            <p:ph type="body" sz="quarter" idx="11"/>
          </p:nvPr>
        </p:nvSpPr>
        <p:spPr>
          <a:xfrm>
            <a:off x="776288" y="3771899"/>
            <a:ext cx="7566046" cy="737165"/>
          </a:xfrm>
        </p:spPr>
        <p:txBody>
          <a:bodyPr/>
          <a:lstStyle/>
          <a:p>
            <a:r>
              <a:rPr lang="en-US" sz="1800" dirty="0"/>
              <a:t>Yvonne Cowser Yancy</a:t>
            </a:r>
          </a:p>
          <a:p>
            <a:r>
              <a:rPr lang="en-US" sz="1800" dirty="0"/>
              <a:t>Commissioner of Human </a:t>
            </a:r>
            <a:r>
              <a:rPr lang="en-US" sz="1800" dirty="0" smtClean="0"/>
              <a:t>Resources</a:t>
            </a:r>
          </a:p>
          <a:p>
            <a:r>
              <a:rPr lang="en-US" sz="1800" dirty="0" smtClean="0"/>
              <a:t>November 29, 2017</a:t>
            </a:r>
            <a:endParaRPr lang="en-US" sz="1600" b="1" dirty="0"/>
          </a:p>
        </p:txBody>
      </p:sp>
    </p:spTree>
    <p:extLst>
      <p:ext uri="{BB962C8B-B14F-4D97-AF65-F5344CB8AC3E}">
        <p14:creationId xmlns:p14="http://schemas.microsoft.com/office/powerpoint/2010/main" val="205981002"/>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Recommended OPEB Plan Changes</a:t>
            </a:r>
          </a:p>
        </p:txBody>
      </p:sp>
      <p:sp>
        <p:nvSpPr>
          <p:cNvPr id="3" name="Content Placeholder 2"/>
          <p:cNvSpPr>
            <a:spLocks noGrp="1"/>
          </p:cNvSpPr>
          <p:nvPr>
            <p:ph idx="1"/>
          </p:nvPr>
        </p:nvSpPr>
        <p:spPr/>
        <p:txBody>
          <a:bodyPr/>
          <a:lstStyle/>
          <a:p>
            <a:r>
              <a:rPr lang="en-US" sz="1800" dirty="0"/>
              <a:t>GASB 74/75 changes relating to Other Postemployment Benefits (OPEB)</a:t>
            </a:r>
          </a:p>
          <a:p>
            <a:r>
              <a:rPr lang="en-US" sz="1800" dirty="0"/>
              <a:t>City of Atlanta OPEB Overview</a:t>
            </a:r>
          </a:p>
          <a:p>
            <a:r>
              <a:rPr lang="en-US" sz="1800" dirty="0"/>
              <a:t>Benefit Eligibility Requirements/Plan Changes</a:t>
            </a:r>
          </a:p>
          <a:p>
            <a:r>
              <a:rPr lang="en-US" sz="1800" dirty="0"/>
              <a:t>Next Steps</a:t>
            </a:r>
          </a:p>
          <a:p>
            <a:pPr marL="0" indent="0">
              <a:buNone/>
            </a:pPr>
            <a:endParaRPr lang="en-US" dirty="0"/>
          </a:p>
        </p:txBody>
      </p:sp>
    </p:spTree>
    <p:extLst>
      <p:ext uri="{BB962C8B-B14F-4D97-AF65-F5344CB8AC3E}">
        <p14:creationId xmlns:p14="http://schemas.microsoft.com/office/powerpoint/2010/main" val="2207347522"/>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What are </a:t>
            </a:r>
            <a:r>
              <a:rPr lang="en-US" sz="2400" dirty="0" smtClean="0"/>
              <a:t>Other </a:t>
            </a:r>
            <a:r>
              <a:rPr lang="en-US" sz="2400" dirty="0"/>
              <a:t>Postemployment Benefits (OPEB</a:t>
            </a:r>
            <a:r>
              <a:rPr lang="en-US" sz="2400" dirty="0" smtClean="0"/>
              <a:t>)?</a:t>
            </a:r>
            <a:endParaRPr lang="en-US" sz="2400" dirty="0"/>
          </a:p>
        </p:txBody>
      </p:sp>
      <p:sp>
        <p:nvSpPr>
          <p:cNvPr id="3" name="Content Placeholder 2"/>
          <p:cNvSpPr>
            <a:spLocks noGrp="1"/>
          </p:cNvSpPr>
          <p:nvPr>
            <p:ph idx="1"/>
          </p:nvPr>
        </p:nvSpPr>
        <p:spPr>
          <a:xfrm>
            <a:off x="446088" y="1353588"/>
            <a:ext cx="8443912" cy="4587875"/>
          </a:xfrm>
        </p:spPr>
        <p:txBody>
          <a:bodyPr/>
          <a:lstStyle/>
          <a:p>
            <a:r>
              <a:rPr lang="en-US" sz="1800" dirty="0"/>
              <a:t>OPEB covers non-pension benefits provided to full-time employees upon retirement</a:t>
            </a:r>
          </a:p>
          <a:p>
            <a:pPr lvl="1"/>
            <a:r>
              <a:rPr lang="en-US" sz="1800" dirty="0"/>
              <a:t>These benefits include healthcare insurance to eligible retirees, their families and beneficiaries</a:t>
            </a:r>
          </a:p>
          <a:p>
            <a:pPr lvl="1"/>
            <a:r>
              <a:rPr lang="en-US" sz="1800" dirty="0"/>
              <a:t>These benefits are available to eligible participants for their lifetime</a:t>
            </a:r>
          </a:p>
          <a:p>
            <a:pPr marL="514350" lvl="1" indent="0">
              <a:buNone/>
            </a:pPr>
            <a:endParaRPr lang="en-US" sz="1800" dirty="0"/>
          </a:p>
          <a:p>
            <a:r>
              <a:rPr lang="en-US" sz="1800" dirty="0"/>
              <a:t>As a part of the 2008 Federal Government Standard Accounting Guidelines  - Local and State Governments have been required to provide annual accounting and financial reporting for Pension and other Postemployment Benefits (Insurance) for their active and retired participants through a series of reports GASB Statements 25, 43, 45, 50, 57. </a:t>
            </a:r>
            <a:endParaRPr lang="en-US" sz="1800" dirty="0" smtClean="0"/>
          </a:p>
          <a:p>
            <a:pPr marL="0" indent="0">
              <a:buNone/>
            </a:pPr>
            <a:endParaRPr lang="en-US" sz="1800" dirty="0" smtClean="0"/>
          </a:p>
          <a:p>
            <a:r>
              <a:rPr lang="en-US" sz="1800" dirty="0" smtClean="0"/>
              <a:t>Beginning </a:t>
            </a:r>
            <a:r>
              <a:rPr lang="en-US" sz="1800" dirty="0"/>
              <a:t>with the fiscal years after June 15, 2016, the OPEB Reporting guidelines changed to:</a:t>
            </a:r>
          </a:p>
          <a:p>
            <a:pPr lvl="1"/>
            <a:r>
              <a:rPr lang="en-US" sz="1800" dirty="0"/>
              <a:t> GASB 75 – Accounting and Financial Reporting for Postemployment Benefits other than Pension- Supersedes the requirement of GASB Statement 45 and 57</a:t>
            </a:r>
          </a:p>
          <a:p>
            <a:pPr lvl="1"/>
            <a:r>
              <a:rPr lang="en-US" sz="1800" dirty="0"/>
              <a:t> GASB 74 - Financial Reporting for Postemployment Benefits other than Pension- Supersedes the requirement of GASB Statement 25,43,50 </a:t>
            </a:r>
          </a:p>
          <a:p>
            <a:pPr marL="514350" lvl="1" indent="0">
              <a:buNone/>
            </a:pPr>
            <a:endParaRPr lang="en-US" sz="1800" dirty="0"/>
          </a:p>
          <a:p>
            <a:pPr lvl="1"/>
            <a:endParaRPr lang="en-US" dirty="0"/>
          </a:p>
          <a:p>
            <a:pPr marL="0" indent="0">
              <a:buNone/>
            </a:pPr>
            <a:endParaRPr lang="en-US" dirty="0"/>
          </a:p>
          <a:p>
            <a:endParaRPr lang="en-US" dirty="0"/>
          </a:p>
          <a:p>
            <a:pPr lvl="1"/>
            <a:endParaRPr lang="en-US" dirty="0"/>
          </a:p>
          <a:p>
            <a:pPr lvl="2"/>
            <a:endParaRPr lang="en-US" dirty="0"/>
          </a:p>
          <a:p>
            <a:pPr lvl="1"/>
            <a:endParaRPr lang="en-US" dirty="0"/>
          </a:p>
        </p:txBody>
      </p:sp>
    </p:spTree>
    <p:extLst>
      <p:ext uri="{BB962C8B-B14F-4D97-AF65-F5344CB8AC3E}">
        <p14:creationId xmlns:p14="http://schemas.microsoft.com/office/powerpoint/2010/main" val="1215181325"/>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GASB 74/75 changes relating to Other Postemployment Benefits (OPEB)</a:t>
            </a:r>
          </a:p>
        </p:txBody>
      </p:sp>
      <p:sp>
        <p:nvSpPr>
          <p:cNvPr id="3" name="Content Placeholder 2"/>
          <p:cNvSpPr>
            <a:spLocks noGrp="1"/>
          </p:cNvSpPr>
          <p:nvPr>
            <p:ph idx="1"/>
          </p:nvPr>
        </p:nvSpPr>
        <p:spPr>
          <a:xfrm>
            <a:off x="446088" y="1353588"/>
            <a:ext cx="8443912" cy="4587875"/>
          </a:xfrm>
        </p:spPr>
        <p:txBody>
          <a:bodyPr/>
          <a:lstStyle/>
          <a:p>
            <a:r>
              <a:rPr lang="en-US" sz="1800" dirty="0"/>
              <a:t>Under the new Federal Accounting Guidelines, State and local governments will now be required to put the OPEB liability on their annual balance sheet and which adds a large and unstable element to employer’s net financial position as presented in their annual basic financial statement. </a:t>
            </a:r>
            <a:endParaRPr lang="en-US" sz="1800" dirty="0" smtClean="0"/>
          </a:p>
          <a:p>
            <a:pPr marL="0" indent="0">
              <a:buNone/>
            </a:pPr>
            <a:endParaRPr lang="en-US" sz="1800" dirty="0" smtClean="0"/>
          </a:p>
          <a:p>
            <a:r>
              <a:rPr lang="en-US" sz="1800" dirty="0" smtClean="0"/>
              <a:t>The </a:t>
            </a:r>
            <a:r>
              <a:rPr lang="en-US" sz="1800" dirty="0"/>
              <a:t>new guidelines will improve governmental entities accounting and financial reporting for OPEB that has been required from private sector </a:t>
            </a:r>
            <a:r>
              <a:rPr lang="en-US" sz="1800" dirty="0" smtClean="0"/>
              <a:t>employers</a:t>
            </a:r>
          </a:p>
          <a:p>
            <a:pPr marL="0" indent="0">
              <a:buNone/>
            </a:pPr>
            <a:endParaRPr lang="en-US" sz="1800" dirty="0" smtClean="0"/>
          </a:p>
          <a:p>
            <a:r>
              <a:rPr lang="en-US" sz="1800" dirty="0" smtClean="0"/>
              <a:t>The </a:t>
            </a:r>
            <a:r>
              <a:rPr lang="en-US" sz="1800" dirty="0"/>
              <a:t>recognition of the net OPEB liability on the balance sheet will force public sector employers to relook at OPEB benefits:</a:t>
            </a:r>
          </a:p>
          <a:p>
            <a:pPr lvl="1"/>
            <a:r>
              <a:rPr lang="en-US" sz="1800" dirty="0"/>
              <a:t> Many employer’s net OPEB liability is nearly as large as their pension liability but with no accompanying assets (or very little assets compared to pension plan)</a:t>
            </a:r>
          </a:p>
          <a:p>
            <a:pPr lvl="1"/>
            <a:r>
              <a:rPr lang="en-US" sz="1800" dirty="0"/>
              <a:t>Plans with little or no assets will likely have a higher net OPEB liability</a:t>
            </a:r>
          </a:p>
          <a:p>
            <a:pPr marL="914400" lvl="2" indent="0">
              <a:buNone/>
            </a:pPr>
            <a:endParaRPr lang="en-US" sz="1800" b="1" dirty="0"/>
          </a:p>
          <a:p>
            <a:pPr lvl="1"/>
            <a:endParaRPr lang="en-US" dirty="0"/>
          </a:p>
          <a:p>
            <a:pPr lvl="1"/>
            <a:endParaRPr lang="en-US" dirty="0"/>
          </a:p>
          <a:p>
            <a:pPr marL="0" indent="0">
              <a:buNone/>
            </a:pPr>
            <a:endParaRPr lang="en-US" dirty="0"/>
          </a:p>
          <a:p>
            <a:endParaRPr lang="en-US" dirty="0"/>
          </a:p>
          <a:p>
            <a:pPr lvl="1"/>
            <a:endParaRPr lang="en-US" dirty="0"/>
          </a:p>
          <a:p>
            <a:pPr lvl="2"/>
            <a:endParaRPr lang="en-US" dirty="0"/>
          </a:p>
          <a:p>
            <a:pPr lvl="1"/>
            <a:endParaRPr lang="en-US" dirty="0"/>
          </a:p>
        </p:txBody>
      </p:sp>
    </p:spTree>
    <p:extLst>
      <p:ext uri="{BB962C8B-B14F-4D97-AF65-F5344CB8AC3E}">
        <p14:creationId xmlns:p14="http://schemas.microsoft.com/office/powerpoint/2010/main" val="2198221980"/>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COA OPEB Overview</a:t>
            </a:r>
          </a:p>
        </p:txBody>
      </p:sp>
      <p:sp>
        <p:nvSpPr>
          <p:cNvPr id="3" name="Content Placeholder 2"/>
          <p:cNvSpPr>
            <a:spLocks noGrp="1"/>
          </p:cNvSpPr>
          <p:nvPr>
            <p:ph idx="1"/>
          </p:nvPr>
        </p:nvSpPr>
        <p:spPr>
          <a:xfrm>
            <a:off x="446088" y="1353588"/>
            <a:ext cx="8443912" cy="4587875"/>
          </a:xfrm>
        </p:spPr>
        <p:txBody>
          <a:bodyPr/>
          <a:lstStyle/>
          <a:p>
            <a:r>
              <a:rPr lang="en-US" sz="1800" dirty="0"/>
              <a:t>The 2017 OPEB Review through July 1, 2016 showed the following:</a:t>
            </a:r>
          </a:p>
          <a:p>
            <a:pPr lvl="1"/>
            <a:r>
              <a:rPr lang="en-US" sz="1800" dirty="0"/>
              <a:t>OPEB Liability of $</a:t>
            </a:r>
            <a:r>
              <a:rPr lang="en-US" sz="1800" dirty="0" smtClean="0"/>
              <a:t>1,143,277,933</a:t>
            </a:r>
          </a:p>
          <a:p>
            <a:pPr lvl="2"/>
            <a:r>
              <a:rPr lang="en-US" sz="1800" dirty="0"/>
              <a:t>Over the last 6 years we have reduced the OPEB liability by $636,987,679 via contract </a:t>
            </a:r>
            <a:r>
              <a:rPr lang="en-US" sz="1800" dirty="0" smtClean="0"/>
              <a:t>restructure </a:t>
            </a:r>
            <a:r>
              <a:rPr lang="en-US" sz="1800" dirty="0"/>
              <a:t>and lower premiums </a:t>
            </a:r>
            <a:endParaRPr lang="en-US" sz="1800" dirty="0"/>
          </a:p>
          <a:p>
            <a:pPr lvl="2"/>
            <a:r>
              <a:rPr lang="en-US" sz="1800" dirty="0"/>
              <a:t>The Annual Required Contribution (ARC) for the City for fiscal 2017 is 21.8% of </a:t>
            </a:r>
            <a:r>
              <a:rPr lang="en-US" sz="1800" dirty="0" smtClean="0"/>
              <a:t>payroll</a:t>
            </a:r>
          </a:p>
          <a:p>
            <a:pPr marL="914400" lvl="2" indent="0">
              <a:buNone/>
            </a:pPr>
            <a:endParaRPr lang="en-US" sz="1800" dirty="0"/>
          </a:p>
          <a:p>
            <a:r>
              <a:rPr lang="en-US" sz="1800" dirty="0"/>
              <a:t>Due to the GASB financial reporting change, the City will be required to make OPEB funding a policy decision to determine how to pay for this benefits, since we can no longer go with the </a:t>
            </a:r>
            <a:r>
              <a:rPr lang="en-US" sz="1800" u="sng" dirty="0"/>
              <a:t>Pay-as-you-go funding </a:t>
            </a:r>
            <a:r>
              <a:rPr lang="en-US" sz="1800" dirty="0"/>
              <a:t>policy with OPEB now that it must be accounted for on our annual balance </a:t>
            </a:r>
            <a:r>
              <a:rPr lang="en-US" sz="1800" dirty="0" smtClean="0"/>
              <a:t>sheet</a:t>
            </a:r>
          </a:p>
          <a:p>
            <a:pPr marL="0" indent="0">
              <a:buNone/>
            </a:pPr>
            <a:endParaRPr lang="en-US" sz="1800" dirty="0"/>
          </a:p>
          <a:p>
            <a:r>
              <a:rPr lang="en-US" sz="1800" dirty="0"/>
              <a:t>The OPEB liability has a significant impact on the City’s credit ratings and will require immediate short and long-term financial strategies to maintain our excellent credit rating with the leading Credit Agencies, while continuing to provide Post Employment Benefits to our Retiree (Insurance)</a:t>
            </a:r>
          </a:p>
          <a:p>
            <a:endParaRPr lang="en-US" sz="2000" dirty="0"/>
          </a:p>
          <a:p>
            <a:pPr marL="514350" lvl="1" indent="0">
              <a:buNone/>
            </a:pPr>
            <a:endParaRPr lang="en-US" i="1" dirty="0"/>
          </a:p>
          <a:p>
            <a:pPr lvl="1"/>
            <a:endParaRPr lang="en-US" i="1" dirty="0"/>
          </a:p>
          <a:p>
            <a:pPr marL="0" indent="0">
              <a:buNone/>
            </a:pPr>
            <a:endParaRPr lang="en-US" dirty="0"/>
          </a:p>
          <a:p>
            <a:endParaRPr lang="en-US" dirty="0"/>
          </a:p>
          <a:p>
            <a:pPr lvl="1"/>
            <a:endParaRPr lang="en-US" dirty="0"/>
          </a:p>
          <a:p>
            <a:pPr lvl="2"/>
            <a:endParaRPr lang="en-US" dirty="0"/>
          </a:p>
          <a:p>
            <a:pPr lvl="1"/>
            <a:endParaRPr lang="en-US" dirty="0"/>
          </a:p>
        </p:txBody>
      </p:sp>
    </p:spTree>
    <p:extLst>
      <p:ext uri="{BB962C8B-B14F-4D97-AF65-F5344CB8AC3E}">
        <p14:creationId xmlns:p14="http://schemas.microsoft.com/office/powerpoint/2010/main" val="3345670709"/>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COA OPEB Overview</a:t>
            </a:r>
          </a:p>
        </p:txBody>
      </p:sp>
      <p:sp>
        <p:nvSpPr>
          <p:cNvPr id="3" name="Content Placeholder 2"/>
          <p:cNvSpPr>
            <a:spLocks noGrp="1"/>
          </p:cNvSpPr>
          <p:nvPr>
            <p:ph idx="1"/>
          </p:nvPr>
        </p:nvSpPr>
        <p:spPr>
          <a:xfrm>
            <a:off x="418928" y="1362641"/>
            <a:ext cx="8443912" cy="4784662"/>
          </a:xfrm>
        </p:spPr>
        <p:txBody>
          <a:bodyPr/>
          <a:lstStyle/>
          <a:p>
            <a:r>
              <a:rPr lang="en-US" sz="1800" dirty="0"/>
              <a:t>Like most public sector employers responding to the OPEB challenges, the City is faced with some major concerns regarding the ongoing escalating health care costs associated with an aging population and the financial impact of providing lifetime health insurance for retirees and their </a:t>
            </a:r>
            <a:r>
              <a:rPr lang="en-US" sz="1800" dirty="0" smtClean="0"/>
              <a:t>families</a:t>
            </a:r>
          </a:p>
          <a:p>
            <a:pPr marL="0" indent="0">
              <a:buNone/>
            </a:pPr>
            <a:endParaRPr lang="en-US" sz="1800" dirty="0"/>
          </a:p>
          <a:p>
            <a:r>
              <a:rPr lang="en-US" sz="1800" dirty="0"/>
              <a:t>The City’s most critical concern relating to OPEB is that approximately 30% of our eligible participants are not Medicare eligible which significantly increases the City’s financial responsibility because the non-Medicare eligible participants will not allow the City to shift 80% of the potential medical cost over to </a:t>
            </a:r>
            <a:r>
              <a:rPr lang="en-US" sz="1800" dirty="0" smtClean="0"/>
              <a:t>Medicare</a:t>
            </a:r>
          </a:p>
          <a:p>
            <a:pPr marL="0" indent="0">
              <a:buNone/>
            </a:pPr>
            <a:endParaRPr lang="en-US" sz="1800" dirty="0"/>
          </a:p>
          <a:p>
            <a:r>
              <a:rPr lang="en-US" sz="1800" dirty="0"/>
              <a:t>The City’s second critical concerns involves the development of a long-term benefit strategic relating to </a:t>
            </a:r>
            <a:r>
              <a:rPr lang="en-US" sz="1800" dirty="0" smtClean="0"/>
              <a:t>OPEB. </a:t>
            </a:r>
            <a:r>
              <a:rPr lang="en-US" sz="1800" dirty="0"/>
              <a:t>Currently employees/retirees age 55 and above contribute to 60% of our overall costs and this number will continue to increase with the changes and updates in medical procedures and the escalating cost of specialty drugs</a:t>
            </a:r>
          </a:p>
          <a:p>
            <a:pPr lvl="1"/>
            <a:endParaRPr lang="en-US" dirty="0"/>
          </a:p>
          <a:p>
            <a:pPr lvl="1"/>
            <a:endParaRPr lang="en-US" dirty="0"/>
          </a:p>
          <a:p>
            <a:pPr marL="0" indent="0">
              <a:buNone/>
            </a:pPr>
            <a:endParaRPr lang="en-US" dirty="0"/>
          </a:p>
          <a:p>
            <a:endParaRPr lang="en-US" dirty="0"/>
          </a:p>
          <a:p>
            <a:pPr lvl="1"/>
            <a:endParaRPr lang="en-US" dirty="0"/>
          </a:p>
          <a:p>
            <a:pPr lvl="2"/>
            <a:endParaRPr lang="en-US" dirty="0"/>
          </a:p>
          <a:p>
            <a:pPr lvl="1"/>
            <a:endParaRPr lang="en-US" dirty="0"/>
          </a:p>
        </p:txBody>
      </p:sp>
    </p:spTree>
    <p:extLst>
      <p:ext uri="{BB962C8B-B14F-4D97-AF65-F5344CB8AC3E}">
        <p14:creationId xmlns:p14="http://schemas.microsoft.com/office/powerpoint/2010/main" val="308095704"/>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44244"/>
            <a:ext cx="8191500" cy="952500"/>
          </a:xfrm>
        </p:spPr>
        <p:txBody>
          <a:bodyPr/>
          <a:lstStyle/>
          <a:p>
            <a:pPr algn="ctr"/>
            <a:r>
              <a:rPr lang="en-US" sz="2400" dirty="0"/>
              <a:t>COA Recommended OPEB Benefit Plan Changes 2019</a:t>
            </a:r>
          </a:p>
        </p:txBody>
      </p:sp>
      <p:sp>
        <p:nvSpPr>
          <p:cNvPr id="3" name="Content Placeholder 2"/>
          <p:cNvSpPr>
            <a:spLocks noGrp="1"/>
          </p:cNvSpPr>
          <p:nvPr>
            <p:ph idx="1"/>
          </p:nvPr>
        </p:nvSpPr>
        <p:spPr>
          <a:xfrm>
            <a:off x="446088" y="1186004"/>
            <a:ext cx="8229600" cy="4755459"/>
          </a:xfrm>
        </p:spPr>
        <p:txBody>
          <a:bodyPr/>
          <a:lstStyle/>
          <a:p>
            <a:r>
              <a:rPr lang="en-US" sz="1800" dirty="0"/>
              <a:t>Benefits Eligibility Requirements – Effective </a:t>
            </a:r>
            <a:r>
              <a:rPr lang="en-US" sz="1800" dirty="0" smtClean="0"/>
              <a:t>1/1/2019</a:t>
            </a:r>
          </a:p>
          <a:p>
            <a:pPr lvl="1"/>
            <a:r>
              <a:rPr lang="en-US" sz="1800" dirty="0" smtClean="0"/>
              <a:t>Retiree </a:t>
            </a:r>
            <a:r>
              <a:rPr lang="en-US" sz="1800" dirty="0"/>
              <a:t>health insurance benefits will be available to Retirees who are age 60 or above, with </a:t>
            </a:r>
            <a:r>
              <a:rPr lang="en-US" sz="1800" dirty="0" smtClean="0"/>
              <a:t>15 </a:t>
            </a:r>
            <a:r>
              <a:rPr lang="en-US" sz="1800" dirty="0"/>
              <a:t>years of service and in a full-time retirement status </a:t>
            </a:r>
            <a:endParaRPr lang="en-US" sz="1800" dirty="0" smtClean="0"/>
          </a:p>
          <a:p>
            <a:pPr lvl="2"/>
            <a:r>
              <a:rPr lang="en-US" sz="1800" dirty="0" smtClean="0"/>
              <a:t>This new eligibility requires the retiree to not </a:t>
            </a:r>
            <a:r>
              <a:rPr lang="en-US" sz="1800" dirty="0"/>
              <a:t>actively </a:t>
            </a:r>
            <a:r>
              <a:rPr lang="en-US" sz="1800" dirty="0" smtClean="0"/>
              <a:t>be working </a:t>
            </a:r>
            <a:r>
              <a:rPr lang="en-US" sz="1800" dirty="0"/>
              <a:t>with access to a group insurance plan from a current employer and not contributing to </a:t>
            </a:r>
            <a:r>
              <a:rPr lang="en-US" sz="1800" dirty="0" smtClean="0"/>
              <a:t>Medicare</a:t>
            </a:r>
          </a:p>
          <a:p>
            <a:pPr marL="914400" lvl="2" indent="0">
              <a:buNone/>
            </a:pPr>
            <a:endParaRPr lang="en-US" sz="1800" dirty="0"/>
          </a:p>
          <a:p>
            <a:pPr lvl="1"/>
            <a:r>
              <a:rPr lang="en-US" sz="1800" dirty="0"/>
              <a:t>Retirees who are below age 60 with 15 years of service and </a:t>
            </a:r>
            <a:r>
              <a:rPr lang="en-US" sz="1800" dirty="0" smtClean="0"/>
              <a:t>who are actively working at an employer with access </a:t>
            </a:r>
            <a:r>
              <a:rPr lang="en-US" sz="1800" dirty="0"/>
              <a:t>to group health insurance </a:t>
            </a:r>
            <a:r>
              <a:rPr lang="en-US" sz="1800" dirty="0" smtClean="0"/>
              <a:t>will </a:t>
            </a:r>
            <a:r>
              <a:rPr lang="en-US" sz="1800" dirty="0"/>
              <a:t>be required to participate in that </a:t>
            </a:r>
            <a:r>
              <a:rPr lang="en-US" sz="1800" dirty="0" smtClean="0"/>
              <a:t>employer </a:t>
            </a:r>
            <a:r>
              <a:rPr lang="en-US" sz="1800" dirty="0" smtClean="0"/>
              <a:t>group </a:t>
            </a:r>
            <a:r>
              <a:rPr lang="en-US" sz="1800" dirty="0"/>
              <a:t>health insurance plan and will be allowed to participate in the City’s health insurance benefits once they reach age 60 and can validate their full-time retirement </a:t>
            </a:r>
            <a:r>
              <a:rPr lang="en-US" sz="1800" dirty="0" smtClean="0"/>
              <a:t>status</a:t>
            </a:r>
          </a:p>
          <a:p>
            <a:pPr marL="514350" lvl="1" indent="0">
              <a:buNone/>
            </a:pPr>
            <a:endParaRPr lang="en-US" sz="1800" dirty="0"/>
          </a:p>
          <a:p>
            <a:pPr lvl="1"/>
            <a:r>
              <a:rPr lang="en-US" sz="1800" dirty="0"/>
              <a:t>All new </a:t>
            </a:r>
            <a:r>
              <a:rPr lang="en-US" sz="1800" dirty="0" smtClean="0"/>
              <a:t>employees </a:t>
            </a:r>
            <a:r>
              <a:rPr lang="en-US" sz="1800" dirty="0"/>
              <a:t>with a hire date of after </a:t>
            </a:r>
            <a:r>
              <a:rPr lang="en-US" sz="1800" dirty="0" smtClean="0"/>
              <a:t>January 1, 2019 will </a:t>
            </a:r>
            <a:r>
              <a:rPr lang="en-US" sz="1800" dirty="0"/>
              <a:t>not be eligible to participate in the City’s Retiree Health Insurance Program until age 65 and will be required to participate in a City sponsored Medicare Advantage or City sponsored Group Retiree Benefit Plan</a:t>
            </a:r>
          </a:p>
          <a:p>
            <a:pPr marL="514350" lvl="1" indent="0">
              <a:buNone/>
            </a:pPr>
            <a:endParaRPr lang="en-US" sz="2000" dirty="0"/>
          </a:p>
          <a:p>
            <a:endParaRPr lang="en-US" dirty="0"/>
          </a:p>
        </p:txBody>
      </p:sp>
    </p:spTree>
    <p:extLst>
      <p:ext uri="{BB962C8B-B14F-4D97-AF65-F5344CB8AC3E}">
        <p14:creationId xmlns:p14="http://schemas.microsoft.com/office/powerpoint/2010/main" val="2763248910"/>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44244"/>
            <a:ext cx="8191500" cy="952500"/>
          </a:xfrm>
        </p:spPr>
        <p:txBody>
          <a:bodyPr/>
          <a:lstStyle/>
          <a:p>
            <a:pPr algn="ctr"/>
            <a:r>
              <a:rPr lang="en-US" sz="2400" dirty="0"/>
              <a:t>COA Recommended OPEB Benefit Plan Changes 2019</a:t>
            </a:r>
          </a:p>
        </p:txBody>
      </p:sp>
      <p:sp>
        <p:nvSpPr>
          <p:cNvPr id="3" name="Content Placeholder 2"/>
          <p:cNvSpPr>
            <a:spLocks noGrp="1"/>
          </p:cNvSpPr>
          <p:nvPr>
            <p:ph idx="1"/>
          </p:nvPr>
        </p:nvSpPr>
        <p:spPr>
          <a:xfrm>
            <a:off x="446088" y="1186004"/>
            <a:ext cx="8229600" cy="4755459"/>
          </a:xfrm>
        </p:spPr>
        <p:txBody>
          <a:bodyPr/>
          <a:lstStyle/>
          <a:p>
            <a:r>
              <a:rPr lang="en-US" sz="1800" dirty="0"/>
              <a:t>Benefits Eligibility Requirements – Effective 1/1/2019</a:t>
            </a:r>
          </a:p>
          <a:p>
            <a:pPr lvl="1"/>
            <a:r>
              <a:rPr lang="en-US" sz="1800" dirty="0"/>
              <a:t>Spouse and Surviving Spouse insurance benefits for Retirees will be available for those participants who are age 60 and above in a full-time retirement status </a:t>
            </a:r>
            <a:endParaRPr lang="en-US" sz="1800" dirty="0" smtClean="0"/>
          </a:p>
          <a:p>
            <a:pPr lvl="2"/>
            <a:r>
              <a:rPr lang="en-US" sz="1800" dirty="0" smtClean="0"/>
              <a:t>Not </a:t>
            </a:r>
            <a:r>
              <a:rPr lang="en-US" sz="1800" dirty="0"/>
              <a:t>actively working with access to a group insurance plan from a current employer and not contributing to </a:t>
            </a:r>
            <a:r>
              <a:rPr lang="en-US" sz="1800" dirty="0" smtClean="0"/>
              <a:t>Medicare</a:t>
            </a:r>
          </a:p>
          <a:p>
            <a:pPr marL="914400" lvl="2" indent="0">
              <a:buNone/>
            </a:pPr>
            <a:endParaRPr lang="en-US" sz="1800" dirty="0" smtClean="0"/>
          </a:p>
          <a:p>
            <a:pPr lvl="1"/>
            <a:r>
              <a:rPr lang="en-US" sz="1800" dirty="0" smtClean="0"/>
              <a:t>At </a:t>
            </a:r>
            <a:r>
              <a:rPr lang="en-US" sz="1800" dirty="0"/>
              <a:t>age 65, all Spouse and Surviving Spouse who participate in the City’s Health Insurance plans will be required to participate in a City sponsored Medicare Advantage Plan or City sponsored Group Retiree Benefit </a:t>
            </a:r>
            <a:r>
              <a:rPr lang="en-US" sz="1800" dirty="0" smtClean="0"/>
              <a:t>Plan</a:t>
            </a:r>
          </a:p>
          <a:p>
            <a:pPr marL="514350" lvl="1" indent="0">
              <a:buNone/>
            </a:pPr>
            <a:endParaRPr lang="en-US" sz="1400" dirty="0"/>
          </a:p>
          <a:p>
            <a:pPr lvl="1"/>
            <a:r>
              <a:rPr lang="en-US" sz="1800" dirty="0"/>
              <a:t>All Retirees with a hire date after April </a:t>
            </a:r>
            <a:r>
              <a:rPr lang="en-US" sz="1800" dirty="0" smtClean="0"/>
              <a:t>1, 1986 </a:t>
            </a:r>
            <a:r>
              <a:rPr lang="en-US" sz="1800" dirty="0"/>
              <a:t>will be required to enroll in a City Sponsored Medicare Advantage Plan or a City Sponsored Plan for Retirees when they reach the Medicare Part B eligibility age of 65 in order to continue receiving Retiree Healthcare from the City. </a:t>
            </a:r>
            <a:endParaRPr lang="en-US" sz="1800" dirty="0" smtClean="0"/>
          </a:p>
          <a:p>
            <a:pPr lvl="2"/>
            <a:r>
              <a:rPr lang="en-US" sz="1800" dirty="0" smtClean="0"/>
              <a:t>Spouse </a:t>
            </a:r>
            <a:r>
              <a:rPr lang="en-US" sz="1800" dirty="0"/>
              <a:t>and Surviving Spouse will be required to enroll in a Medicare Advantage or City Sponsored </a:t>
            </a:r>
            <a:r>
              <a:rPr lang="en-US" sz="1800" dirty="0" smtClean="0"/>
              <a:t>Plan</a:t>
            </a:r>
          </a:p>
          <a:p>
            <a:pPr lvl="2"/>
            <a:r>
              <a:rPr lang="en-US" sz="1800" dirty="0" smtClean="0"/>
              <a:t>The City will continue to pay the penalty on behalf of these participants</a:t>
            </a:r>
            <a:endParaRPr lang="en-US" sz="1800" dirty="0"/>
          </a:p>
          <a:p>
            <a:pPr lvl="1"/>
            <a:endParaRPr lang="en-US" sz="1800" dirty="0"/>
          </a:p>
          <a:p>
            <a:endParaRPr lang="en-US" sz="1800" dirty="0"/>
          </a:p>
        </p:txBody>
      </p:sp>
    </p:spTree>
    <p:extLst>
      <p:ext uri="{BB962C8B-B14F-4D97-AF65-F5344CB8AC3E}">
        <p14:creationId xmlns:p14="http://schemas.microsoft.com/office/powerpoint/2010/main" val="653911197"/>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Next Steps</a:t>
            </a:r>
            <a:endParaRPr lang="en-US" sz="2400" dirty="0"/>
          </a:p>
        </p:txBody>
      </p:sp>
      <p:sp>
        <p:nvSpPr>
          <p:cNvPr id="3" name="Content Placeholder 2"/>
          <p:cNvSpPr>
            <a:spLocks noGrp="1"/>
          </p:cNvSpPr>
          <p:nvPr>
            <p:ph idx="1"/>
          </p:nvPr>
        </p:nvSpPr>
        <p:spPr/>
        <p:txBody>
          <a:bodyPr/>
          <a:lstStyle/>
          <a:p>
            <a:r>
              <a:rPr lang="en-US" dirty="0" smtClean="0"/>
              <a:t>The plan changes will be communicated in writing to all participants.</a:t>
            </a:r>
          </a:p>
          <a:p>
            <a:r>
              <a:rPr lang="en-US" dirty="0" smtClean="0"/>
              <a:t>The plan changes will be factored into the 2018 OPEB Calculation which will be a factor in the City’s 2018 audit and financial reporting.</a:t>
            </a:r>
          </a:p>
          <a:p>
            <a:r>
              <a:rPr lang="en-US" dirty="0" smtClean="0"/>
              <a:t>RFP for all Healthcare plans will be released for implementation January 1, 2019</a:t>
            </a:r>
            <a:endParaRPr lang="en-US" dirty="0"/>
          </a:p>
        </p:txBody>
      </p:sp>
    </p:spTree>
    <p:extLst>
      <p:ext uri="{BB962C8B-B14F-4D97-AF65-F5344CB8AC3E}">
        <p14:creationId xmlns:p14="http://schemas.microsoft.com/office/powerpoint/2010/main" val="2896378695"/>
      </p:ext>
    </p:extLst>
  </p:cSld>
  <p:clrMapOvr>
    <a:masterClrMapping/>
  </p:clrMapOvr>
  <p:transition spd="med">
    <p:fade/>
  </p:transition>
</p:sld>
</file>

<file path=ppt/theme/theme1.xml><?xml version="1.0" encoding="utf-8"?>
<a:theme xmlns:a="http://schemas.openxmlformats.org/drawingml/2006/main" name="ATLStat">
  <a:themeElements>
    <a:clrScheme name="ATLStat">
      <a:dk1>
        <a:sysClr val="windowText" lastClr="000000"/>
      </a:dk1>
      <a:lt1>
        <a:sysClr val="window" lastClr="FFFFFF"/>
      </a:lt1>
      <a:dk2>
        <a:srgbClr val="1F497D"/>
      </a:dk2>
      <a:lt2>
        <a:srgbClr val="EEECE1"/>
      </a:lt2>
      <a:accent1>
        <a:srgbClr val="1F497D"/>
      </a:accent1>
      <a:accent2>
        <a:srgbClr val="C0504D"/>
      </a:accent2>
      <a:accent3>
        <a:srgbClr val="9BBB59"/>
      </a:accent3>
      <a:accent4>
        <a:srgbClr val="8064A2"/>
      </a:accent4>
      <a:accent5>
        <a:srgbClr val="E36C09"/>
      </a:accent5>
      <a:accent6>
        <a:srgbClr val="7F7F7F"/>
      </a:accent6>
      <a:hlink>
        <a:srgbClr val="FFCCFF"/>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1">
        <a:dk1>
          <a:srgbClr val="4D4D4D"/>
        </a:dk1>
        <a:lt1>
          <a:srgbClr val="FFFFFF"/>
        </a:lt1>
        <a:dk2>
          <a:srgbClr val="999999"/>
        </a:dk2>
        <a:lt2>
          <a:srgbClr val="000000"/>
        </a:lt2>
        <a:accent1>
          <a:srgbClr val="F04E22"/>
        </a:accent1>
        <a:accent2>
          <a:srgbClr val="F0B500"/>
        </a:accent2>
        <a:accent3>
          <a:srgbClr val="FFFFFF"/>
        </a:accent3>
        <a:accent4>
          <a:srgbClr val="404040"/>
        </a:accent4>
        <a:accent5>
          <a:srgbClr val="F6B2AB"/>
        </a:accent5>
        <a:accent6>
          <a:srgbClr val="D9A400"/>
        </a:accent6>
        <a:hlink>
          <a:srgbClr val="F07800"/>
        </a:hlink>
        <a:folHlink>
          <a:srgbClr val="00A6A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ATLStat</Template>
  <TotalTime>10918</TotalTime>
  <Words>1059</Words>
  <Application>Microsoft Office PowerPoint</Application>
  <PresentationFormat>Letter Paper (8.5x11 in)</PresentationFormat>
  <Paragraphs>87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ATLStat</vt:lpstr>
      <vt:lpstr>PowerPoint Presentation</vt:lpstr>
      <vt:lpstr>Recommended OPEB Plan Changes</vt:lpstr>
      <vt:lpstr>What are Other Postemployment Benefits (OPEB)?</vt:lpstr>
      <vt:lpstr>GASB 74/75 changes relating to Other Postemployment Benefits (OPEB)</vt:lpstr>
      <vt:lpstr>COA OPEB Overview</vt:lpstr>
      <vt:lpstr>COA OPEB Overview</vt:lpstr>
      <vt:lpstr>COA Recommended OPEB Benefit Plan Changes 2019</vt:lpstr>
      <vt:lpstr>COA Recommended OPEB Benefit Plan Changes 2019</vt:lpstr>
      <vt:lpstr>Next Steps</vt:lpstr>
    </vt:vector>
  </TitlesOfParts>
  <Company>Lenovo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mdnguyen</dc:creator>
  <cp:lastModifiedBy>Yancy, Yvonne Cowser</cp:lastModifiedBy>
  <cp:revision>759</cp:revision>
  <cp:lastPrinted>2017-07-27T20:50:02Z</cp:lastPrinted>
  <dcterms:created xsi:type="dcterms:W3CDTF">2011-10-31T19:21:28Z</dcterms:created>
  <dcterms:modified xsi:type="dcterms:W3CDTF">2017-11-29T17:10:10Z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