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6"/>
  </p:notesMasterIdLst>
  <p:handoutMasterIdLst>
    <p:handoutMasterId r:id="rId7"/>
  </p:handoutMasterIdLst>
  <p:sldIdLst>
    <p:sldId id="343" r:id="rId2"/>
    <p:sldId id="344" r:id="rId3"/>
    <p:sldId id="345" r:id="rId4"/>
    <p:sldId id="346" r:id="rId5"/>
  </p:sldIdLst>
  <p:sldSz cx="9144000" cy="6858000" type="letter"/>
  <p:notesSz cx="7023100" cy="9309100"/>
  <p:defaultTextStyle>
    <a:defPPr>
      <a:defRPr lang="en-US"/>
    </a:defPPr>
    <a:lvl1pPr algn="l" rtl="0" fontAlgn="base">
      <a:spcBef>
        <a:spcPct val="50000"/>
      </a:spcBef>
      <a:spcAft>
        <a:spcPct val="0"/>
      </a:spcAft>
      <a:defRPr sz="1600" b="1" kern="1200">
        <a:solidFill>
          <a:schemeClr val="tx1"/>
        </a:solidFill>
        <a:latin typeface="Arial" charset="0"/>
        <a:ea typeface="+mn-ea"/>
        <a:cs typeface="Arial" charset="0"/>
      </a:defRPr>
    </a:lvl1pPr>
    <a:lvl2pPr marL="457200" algn="l" rtl="0" fontAlgn="base">
      <a:spcBef>
        <a:spcPct val="50000"/>
      </a:spcBef>
      <a:spcAft>
        <a:spcPct val="0"/>
      </a:spcAft>
      <a:defRPr sz="1600" b="1" kern="1200">
        <a:solidFill>
          <a:schemeClr val="tx1"/>
        </a:solidFill>
        <a:latin typeface="Arial" charset="0"/>
        <a:ea typeface="+mn-ea"/>
        <a:cs typeface="Arial" charset="0"/>
      </a:defRPr>
    </a:lvl2pPr>
    <a:lvl3pPr marL="914400" algn="l" rtl="0" fontAlgn="base">
      <a:spcBef>
        <a:spcPct val="50000"/>
      </a:spcBef>
      <a:spcAft>
        <a:spcPct val="0"/>
      </a:spcAft>
      <a:defRPr sz="1600" b="1" kern="1200">
        <a:solidFill>
          <a:schemeClr val="tx1"/>
        </a:solidFill>
        <a:latin typeface="Arial" charset="0"/>
        <a:ea typeface="+mn-ea"/>
        <a:cs typeface="Arial" charset="0"/>
      </a:defRPr>
    </a:lvl3pPr>
    <a:lvl4pPr marL="1371600" algn="l" rtl="0" fontAlgn="base">
      <a:spcBef>
        <a:spcPct val="50000"/>
      </a:spcBef>
      <a:spcAft>
        <a:spcPct val="0"/>
      </a:spcAft>
      <a:defRPr sz="1600" b="1" kern="1200">
        <a:solidFill>
          <a:schemeClr val="tx1"/>
        </a:solidFill>
        <a:latin typeface="Arial" charset="0"/>
        <a:ea typeface="+mn-ea"/>
        <a:cs typeface="Arial" charset="0"/>
      </a:defRPr>
    </a:lvl4pPr>
    <a:lvl5pPr marL="1828800" algn="l" rtl="0" fontAlgn="base">
      <a:spcBef>
        <a:spcPct val="50000"/>
      </a:spcBef>
      <a:spcAft>
        <a:spcPct val="0"/>
      </a:spcAft>
      <a:defRPr sz="1600" b="1" kern="1200">
        <a:solidFill>
          <a:schemeClr val="tx1"/>
        </a:solidFill>
        <a:latin typeface="Arial" charset="0"/>
        <a:ea typeface="+mn-ea"/>
        <a:cs typeface="Arial" charset="0"/>
      </a:defRPr>
    </a:lvl5pPr>
    <a:lvl6pPr marL="2286000" algn="l" defTabSz="914400" rtl="0" eaLnBrk="1" latinLnBrk="0" hangingPunct="1">
      <a:defRPr sz="1600" b="1" kern="1200">
        <a:solidFill>
          <a:schemeClr val="tx1"/>
        </a:solidFill>
        <a:latin typeface="Arial" charset="0"/>
        <a:ea typeface="+mn-ea"/>
        <a:cs typeface="Arial" charset="0"/>
      </a:defRPr>
    </a:lvl6pPr>
    <a:lvl7pPr marL="2743200" algn="l" defTabSz="914400" rtl="0" eaLnBrk="1" latinLnBrk="0" hangingPunct="1">
      <a:defRPr sz="1600" b="1" kern="1200">
        <a:solidFill>
          <a:schemeClr val="tx1"/>
        </a:solidFill>
        <a:latin typeface="Arial" charset="0"/>
        <a:ea typeface="+mn-ea"/>
        <a:cs typeface="Arial" charset="0"/>
      </a:defRPr>
    </a:lvl7pPr>
    <a:lvl8pPr marL="3200400" algn="l" defTabSz="914400" rtl="0" eaLnBrk="1" latinLnBrk="0" hangingPunct="1">
      <a:defRPr sz="1600" b="1" kern="1200">
        <a:solidFill>
          <a:schemeClr val="tx1"/>
        </a:solidFill>
        <a:latin typeface="Arial" charset="0"/>
        <a:ea typeface="+mn-ea"/>
        <a:cs typeface="Arial" charset="0"/>
      </a:defRPr>
    </a:lvl8pPr>
    <a:lvl9pPr marL="3657600" algn="l" defTabSz="914400" rtl="0" eaLnBrk="1" latinLnBrk="0" hangingPunct="1">
      <a:defRPr sz="16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73">
          <p15:clr>
            <a:srgbClr val="A4A3A4"/>
          </p15:clr>
        </p15:guide>
        <p15:guide id="2" orient="horz" pos="1909">
          <p15:clr>
            <a:srgbClr val="A4A3A4"/>
          </p15:clr>
        </p15:guide>
        <p15:guide id="3" orient="horz" pos="3481">
          <p15:clr>
            <a:srgbClr val="A4A3A4"/>
          </p15:clr>
        </p15:guide>
        <p15:guide id="4" orient="horz" pos="3693">
          <p15:clr>
            <a:srgbClr val="A4A3A4"/>
          </p15:clr>
        </p15:guide>
        <p15:guide id="5" orient="horz" pos="279">
          <p15:clr>
            <a:srgbClr val="A4A3A4"/>
          </p15:clr>
        </p15:guide>
        <p15:guide id="6" pos="424">
          <p15:clr>
            <a:srgbClr val="A4A3A4"/>
          </p15:clr>
        </p15:guide>
        <p15:guide id="7" pos="4759">
          <p15:clr>
            <a:srgbClr val="A4A3A4"/>
          </p15:clr>
        </p15:guide>
        <p15:guide id="8" pos="346">
          <p15:clr>
            <a:srgbClr val="A4A3A4"/>
          </p15:clr>
        </p15:guide>
        <p15:guide id="9" pos="340">
          <p15:clr>
            <a:srgbClr val="A4A3A4"/>
          </p15:clr>
        </p15:guide>
        <p15:guide id="10" pos="3202">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AEE1"/>
    <a:srgbClr val="3276C8"/>
    <a:srgbClr val="FFFF99"/>
    <a:srgbClr val="6BA42C"/>
    <a:srgbClr val="94D32D"/>
    <a:srgbClr val="BEE381"/>
    <a:srgbClr val="99CCFF"/>
    <a:srgbClr val="C0C0C0"/>
    <a:srgbClr val="B2B2B2"/>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06" autoAdjust="0"/>
    <p:restoredTop sz="92881" autoAdjust="0"/>
  </p:normalViewPr>
  <p:slideViewPr>
    <p:cSldViewPr snapToGrid="0">
      <p:cViewPr varScale="1">
        <p:scale>
          <a:sx n="84" d="100"/>
          <a:sy n="84" d="100"/>
        </p:scale>
        <p:origin x="1776" y="96"/>
      </p:cViewPr>
      <p:guideLst>
        <p:guide orient="horz" pos="4073"/>
        <p:guide orient="horz" pos="1909"/>
        <p:guide orient="horz" pos="3481"/>
        <p:guide orient="horz" pos="3693"/>
        <p:guide orient="horz" pos="279"/>
        <p:guide pos="424"/>
        <p:guide pos="4759"/>
        <p:guide pos="346"/>
        <p:guide pos="340"/>
        <p:guide pos="32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00" d="100"/>
          <a:sy n="100" d="100"/>
        </p:scale>
        <p:origin x="-2544" y="-7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7810" name="Rectangle 2"/>
          <p:cNvSpPr>
            <a:spLocks noGrp="1" noChangeArrowheads="1"/>
          </p:cNvSpPr>
          <p:nvPr>
            <p:ph type="hdr" sz="quarter"/>
          </p:nvPr>
        </p:nvSpPr>
        <p:spPr bwMode="auto">
          <a:xfrm>
            <a:off x="0"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defTabSz="936721">
              <a:spcBef>
                <a:spcPct val="0"/>
              </a:spcBef>
              <a:defRPr sz="1200" b="0" smtClean="0"/>
            </a:lvl1pPr>
          </a:lstStyle>
          <a:p>
            <a:pPr>
              <a:defRPr/>
            </a:pPr>
            <a:endParaRPr lang="en-US" dirty="0"/>
          </a:p>
        </p:txBody>
      </p:sp>
      <p:sp>
        <p:nvSpPr>
          <p:cNvPr id="247811" name="Rectangle 3"/>
          <p:cNvSpPr>
            <a:spLocks noGrp="1" noChangeArrowheads="1"/>
          </p:cNvSpPr>
          <p:nvPr>
            <p:ph type="dt" sz="quarter" idx="1"/>
          </p:nvPr>
        </p:nvSpPr>
        <p:spPr bwMode="auto">
          <a:xfrm>
            <a:off x="3977629"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algn="r" defTabSz="936721">
              <a:spcBef>
                <a:spcPct val="0"/>
              </a:spcBef>
              <a:defRPr sz="1200" b="0" smtClean="0"/>
            </a:lvl1pPr>
          </a:lstStyle>
          <a:p>
            <a:pPr>
              <a:defRPr/>
            </a:pPr>
            <a:endParaRPr lang="en-US" dirty="0"/>
          </a:p>
        </p:txBody>
      </p:sp>
      <p:sp>
        <p:nvSpPr>
          <p:cNvPr id="247812" name="Rectangle 4"/>
          <p:cNvSpPr>
            <a:spLocks noGrp="1" noChangeArrowheads="1"/>
          </p:cNvSpPr>
          <p:nvPr>
            <p:ph type="ftr" sz="quarter" idx="2"/>
          </p:nvPr>
        </p:nvSpPr>
        <p:spPr bwMode="auto">
          <a:xfrm>
            <a:off x="0"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defTabSz="936721">
              <a:spcBef>
                <a:spcPct val="0"/>
              </a:spcBef>
              <a:defRPr sz="1200" b="0" smtClean="0"/>
            </a:lvl1pPr>
          </a:lstStyle>
          <a:p>
            <a:pPr>
              <a:defRPr/>
            </a:pPr>
            <a:endParaRPr lang="en-US" dirty="0"/>
          </a:p>
        </p:txBody>
      </p:sp>
      <p:sp>
        <p:nvSpPr>
          <p:cNvPr id="247813" name="Rectangle 5"/>
          <p:cNvSpPr>
            <a:spLocks noGrp="1" noChangeArrowheads="1"/>
          </p:cNvSpPr>
          <p:nvPr>
            <p:ph type="sldNum" sz="quarter" idx="3"/>
          </p:nvPr>
        </p:nvSpPr>
        <p:spPr bwMode="auto">
          <a:xfrm>
            <a:off x="3977629"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algn="r" defTabSz="936721">
              <a:spcBef>
                <a:spcPct val="0"/>
              </a:spcBef>
              <a:defRPr sz="1200" b="0" smtClean="0"/>
            </a:lvl1pPr>
          </a:lstStyle>
          <a:p>
            <a:pPr>
              <a:defRPr/>
            </a:pPr>
            <a:fld id="{6BB75019-A3EC-4EC3-8158-8D99A2DF9574}" type="slidenum">
              <a:rPr lang="en-US"/>
              <a:pPr>
                <a:defRPr/>
              </a:pPr>
              <a:t>‹#›</a:t>
            </a:fld>
            <a:endParaRPr lang="en-US" dirty="0"/>
          </a:p>
        </p:txBody>
      </p:sp>
    </p:spTree>
    <p:extLst>
      <p:ext uri="{BB962C8B-B14F-4D97-AF65-F5344CB8AC3E}">
        <p14:creationId xmlns:p14="http://schemas.microsoft.com/office/powerpoint/2010/main" val="33651195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786" name="Rectangle 2"/>
          <p:cNvSpPr>
            <a:spLocks noGrp="1" noChangeArrowheads="1"/>
          </p:cNvSpPr>
          <p:nvPr>
            <p:ph type="hdr" sz="quarter"/>
          </p:nvPr>
        </p:nvSpPr>
        <p:spPr bwMode="auto">
          <a:xfrm>
            <a:off x="0"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defTabSz="936721">
              <a:spcBef>
                <a:spcPct val="0"/>
              </a:spcBef>
              <a:defRPr sz="1200" b="0" smtClean="0"/>
            </a:lvl1pPr>
          </a:lstStyle>
          <a:p>
            <a:pPr>
              <a:defRPr/>
            </a:pPr>
            <a:endParaRPr lang="en-US" dirty="0"/>
          </a:p>
        </p:txBody>
      </p:sp>
      <p:sp>
        <p:nvSpPr>
          <p:cNvPr id="246787" name="Rectangle 3"/>
          <p:cNvSpPr>
            <a:spLocks noGrp="1" noChangeArrowheads="1"/>
          </p:cNvSpPr>
          <p:nvPr>
            <p:ph type="dt" idx="1"/>
          </p:nvPr>
        </p:nvSpPr>
        <p:spPr bwMode="auto">
          <a:xfrm>
            <a:off x="3977629" y="3"/>
            <a:ext cx="3043876" cy="464818"/>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lvl1pPr algn="r" defTabSz="936721">
              <a:spcBef>
                <a:spcPct val="0"/>
              </a:spcBef>
              <a:defRPr sz="1200" b="0" smtClean="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185863" y="700088"/>
            <a:ext cx="4654550" cy="3490912"/>
          </a:xfrm>
          <a:prstGeom prst="rect">
            <a:avLst/>
          </a:prstGeom>
          <a:noFill/>
          <a:ln w="9525">
            <a:solidFill>
              <a:srgbClr val="000000"/>
            </a:solidFill>
            <a:miter lim="800000"/>
            <a:headEnd/>
            <a:tailEnd/>
          </a:ln>
        </p:spPr>
      </p:sp>
      <p:sp>
        <p:nvSpPr>
          <p:cNvPr id="246789" name="Rectangle 5"/>
          <p:cNvSpPr>
            <a:spLocks noGrp="1" noChangeArrowheads="1"/>
          </p:cNvSpPr>
          <p:nvPr>
            <p:ph type="body" sz="quarter" idx="3"/>
          </p:nvPr>
        </p:nvSpPr>
        <p:spPr bwMode="auto">
          <a:xfrm>
            <a:off x="703909" y="4420550"/>
            <a:ext cx="5615287" cy="4189732"/>
          </a:xfrm>
          <a:prstGeom prst="rect">
            <a:avLst/>
          </a:prstGeom>
          <a:noFill/>
          <a:ln w="9525">
            <a:noFill/>
            <a:miter lim="800000"/>
            <a:headEnd/>
            <a:tailEnd/>
          </a:ln>
        </p:spPr>
        <p:txBody>
          <a:bodyPr vert="horz" wrap="square" lIns="93604" tIns="46804" rIns="93604" bIns="4680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46790" name="Rectangle 6"/>
          <p:cNvSpPr>
            <a:spLocks noGrp="1" noChangeArrowheads="1"/>
          </p:cNvSpPr>
          <p:nvPr>
            <p:ph type="ftr" sz="quarter" idx="4"/>
          </p:nvPr>
        </p:nvSpPr>
        <p:spPr bwMode="auto">
          <a:xfrm>
            <a:off x="0"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defTabSz="936721">
              <a:spcBef>
                <a:spcPct val="0"/>
              </a:spcBef>
              <a:defRPr sz="1200" b="0" smtClean="0"/>
            </a:lvl1pPr>
          </a:lstStyle>
          <a:p>
            <a:pPr>
              <a:defRPr/>
            </a:pPr>
            <a:endParaRPr lang="en-US" dirty="0"/>
          </a:p>
        </p:txBody>
      </p:sp>
      <p:sp>
        <p:nvSpPr>
          <p:cNvPr id="246791" name="Rectangle 7"/>
          <p:cNvSpPr>
            <a:spLocks noGrp="1" noChangeArrowheads="1"/>
          </p:cNvSpPr>
          <p:nvPr>
            <p:ph type="sldNum" sz="quarter" idx="5"/>
          </p:nvPr>
        </p:nvSpPr>
        <p:spPr bwMode="auto">
          <a:xfrm>
            <a:off x="3977629" y="8842691"/>
            <a:ext cx="3043876" cy="464818"/>
          </a:xfrm>
          <a:prstGeom prst="rect">
            <a:avLst/>
          </a:prstGeom>
          <a:noFill/>
          <a:ln w="9525">
            <a:noFill/>
            <a:miter lim="800000"/>
            <a:headEnd/>
            <a:tailEnd/>
          </a:ln>
        </p:spPr>
        <p:txBody>
          <a:bodyPr vert="horz" wrap="square" lIns="93604" tIns="46804" rIns="93604" bIns="46804" numCol="1" anchor="b" anchorCtr="0" compatLnSpc="1">
            <a:prstTxWarp prst="textNoShape">
              <a:avLst/>
            </a:prstTxWarp>
          </a:bodyPr>
          <a:lstStyle>
            <a:lvl1pPr algn="r" defTabSz="936721">
              <a:spcBef>
                <a:spcPct val="0"/>
              </a:spcBef>
              <a:defRPr sz="1200" b="0" smtClean="0"/>
            </a:lvl1pPr>
          </a:lstStyle>
          <a:p>
            <a:pPr>
              <a:defRPr/>
            </a:pPr>
            <a:fld id="{9DD8F3A2-EF11-4B76-A67A-BC660BF1F87B}" type="slidenum">
              <a:rPr lang="en-US"/>
              <a:pPr>
                <a:defRPr/>
              </a:pPr>
              <a:t>‹#›</a:t>
            </a:fld>
            <a:endParaRPr lang="en-US" dirty="0"/>
          </a:p>
        </p:txBody>
      </p:sp>
    </p:spTree>
    <p:extLst>
      <p:ext uri="{BB962C8B-B14F-4D97-AF65-F5344CB8AC3E}">
        <p14:creationId xmlns:p14="http://schemas.microsoft.com/office/powerpoint/2010/main" val="177514318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1"/>
          <p:cNvSpPr>
            <a:spLocks noChangeArrowheads="1"/>
          </p:cNvSpPr>
          <p:nvPr userDrawn="1"/>
        </p:nvSpPr>
        <p:spPr bwMode="auto">
          <a:xfrm>
            <a:off x="0" y="5040313"/>
            <a:ext cx="9144000" cy="42862"/>
          </a:xfrm>
          <a:prstGeom prst="rect">
            <a:avLst/>
          </a:prstGeom>
          <a:solidFill>
            <a:schemeClr val="accent1"/>
          </a:solidFill>
          <a:ln w="9525">
            <a:noFill/>
            <a:miter lim="800000"/>
            <a:headEnd/>
            <a:tailEnd/>
          </a:ln>
          <a:effectLst/>
        </p:spPr>
        <p:txBody>
          <a:bodyPr wrap="none" anchor="ctr"/>
          <a:lstStyle/>
          <a:p>
            <a:pPr>
              <a:spcBef>
                <a:spcPct val="0"/>
              </a:spcBef>
              <a:defRPr/>
            </a:pPr>
            <a:endParaRPr lang="en-US" sz="1800" dirty="0">
              <a:cs typeface="+mn-cs"/>
            </a:endParaRPr>
          </a:p>
        </p:txBody>
      </p:sp>
      <p:sp>
        <p:nvSpPr>
          <p:cNvPr id="7" name="Text Placeholder 6"/>
          <p:cNvSpPr>
            <a:spLocks noGrp="1"/>
          </p:cNvSpPr>
          <p:nvPr>
            <p:ph type="body" sz="quarter" idx="10"/>
          </p:nvPr>
        </p:nvSpPr>
        <p:spPr>
          <a:xfrm>
            <a:off x="801688" y="2394515"/>
            <a:ext cx="7540646" cy="914400"/>
          </a:xfrm>
        </p:spPr>
        <p:txBody>
          <a:bodyPr anchor="ctr"/>
          <a:lstStyle>
            <a:lvl1pPr algn="ctr">
              <a:buNone/>
              <a:defRPr sz="3200">
                <a:solidFill>
                  <a:schemeClr val="tx1"/>
                </a:solidFill>
              </a:defRPr>
            </a:lvl1pPr>
          </a:lstStyle>
          <a:p>
            <a:pPr lvl="0"/>
            <a:r>
              <a:rPr lang="en-US" smtClean="0"/>
              <a:t>Click to edit Master text styles</a:t>
            </a:r>
          </a:p>
        </p:txBody>
      </p:sp>
      <p:sp>
        <p:nvSpPr>
          <p:cNvPr id="9" name="Text Placeholder 8"/>
          <p:cNvSpPr>
            <a:spLocks noGrp="1"/>
          </p:cNvSpPr>
          <p:nvPr>
            <p:ph type="body" sz="quarter" idx="11"/>
          </p:nvPr>
        </p:nvSpPr>
        <p:spPr>
          <a:xfrm>
            <a:off x="776288" y="3594665"/>
            <a:ext cx="7566046" cy="914400"/>
          </a:xfrm>
        </p:spPr>
        <p:txBody>
          <a:bodyPr anchor="ctr"/>
          <a:lstStyle>
            <a:lvl1pPr algn="ctr">
              <a:buNone/>
              <a:defRPr sz="2000">
                <a:solidFill>
                  <a:schemeClr val="tx1"/>
                </a:solidFill>
              </a:defRPr>
            </a:lvl1pPr>
          </a:lstStyle>
          <a:p>
            <a:pPr lvl="0"/>
            <a:r>
              <a:rPr lang="en-US" smtClean="0"/>
              <a:t>Click to edit Master text styles</a:t>
            </a:r>
          </a:p>
        </p:txBody>
      </p:sp>
      <p:pic>
        <p:nvPicPr>
          <p:cNvPr id="6" name="Picture 21" descr="Atlanta Seal"/>
          <p:cNvPicPr>
            <a:picLocks noChangeAspect="1" noChangeArrowheads="1"/>
          </p:cNvPicPr>
          <p:nvPr userDrawn="1"/>
        </p:nvPicPr>
        <p:blipFill>
          <a:blip r:embed="rId2" cstate="print"/>
          <a:srcRect/>
          <a:stretch>
            <a:fillRect/>
          </a:stretch>
        </p:blipFill>
        <p:spPr bwMode="auto">
          <a:xfrm>
            <a:off x="3780433" y="768757"/>
            <a:ext cx="1567754" cy="1551393"/>
          </a:xfrm>
          <a:prstGeom prst="rect">
            <a:avLst/>
          </a:prstGeom>
          <a:noFill/>
          <a:ln w="9525">
            <a:noFill/>
            <a:miter lim="800000"/>
            <a:headEnd/>
            <a:tailEnd/>
          </a:ln>
        </p:spPr>
      </p:pic>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34"/>
          <p:cNvSpPr txBox="1">
            <a:spLocks noChangeArrowheads="1"/>
          </p:cNvSpPr>
          <p:nvPr userDrawn="1"/>
        </p:nvSpPr>
        <p:spPr bwMode="auto">
          <a:xfrm>
            <a:off x="8750300" y="6450013"/>
            <a:ext cx="304800" cy="219075"/>
          </a:xfrm>
          <a:prstGeom prst="rect">
            <a:avLst/>
          </a:prstGeom>
          <a:noFill/>
          <a:ln w="9525">
            <a:noFill/>
            <a:miter lim="800000"/>
            <a:headEnd/>
            <a:tailEnd/>
          </a:ln>
          <a:effectLst/>
        </p:spPr>
        <p:txBody>
          <a:bodyPr wrap="none" lIns="82058" tIns="41029" rIns="82058" bIns="41029">
            <a:spAutoFit/>
          </a:bodyPr>
          <a:lstStyle/>
          <a:p>
            <a:pPr>
              <a:spcBef>
                <a:spcPct val="0"/>
              </a:spcBef>
              <a:defRPr/>
            </a:pPr>
            <a:fld id="{AC7678EA-BC82-49A1-84A3-887419993B93}" type="slidenum">
              <a:rPr lang="en-US" sz="900" b="0">
                <a:solidFill>
                  <a:schemeClr val="tx2"/>
                </a:solidFill>
                <a:cs typeface="+mn-cs"/>
              </a:rPr>
              <a:pPr>
                <a:spcBef>
                  <a:spcPct val="0"/>
                </a:spcBef>
                <a:defRPr/>
              </a:pPr>
              <a:t>‹#›</a:t>
            </a:fld>
            <a:endParaRPr lang="en-US" sz="900" b="0" dirty="0">
              <a:solidFill>
                <a:schemeClr val="tx2"/>
              </a:solidFill>
              <a:cs typeface="+mn-cs"/>
            </a:endParaRPr>
          </a:p>
        </p:txBody>
      </p:sp>
      <p:sp>
        <p:nvSpPr>
          <p:cNvPr id="2" name="Title 1"/>
          <p:cNvSpPr>
            <a:spLocks noGrp="1"/>
          </p:cNvSpPr>
          <p:nvPr>
            <p:ph type="title"/>
          </p:nvPr>
        </p:nvSpPr>
        <p:spPr>
          <a:xfrm>
            <a:off x="1295400" y="144244"/>
            <a:ext cx="7391400" cy="952500"/>
          </a:xfrm>
        </p:spPr>
        <p:txBody>
          <a:bodyPr lIns="137160"/>
          <a:lstStyle>
            <a:lvl1pPr>
              <a:defRPr sz="280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088" y="1353588"/>
            <a:ext cx="8229600" cy="4587875"/>
          </a:xfrm>
        </p:spPr>
        <p:txBody>
          <a:bodyPr/>
          <a:lstStyle>
            <a:lvl1pPr>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08099"/>
            <a:ext cx="4040188" cy="5160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41533"/>
            <a:ext cx="4040188"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333499"/>
            <a:ext cx="4041775" cy="490647"/>
          </a:xfrm>
        </p:spPr>
        <p:txBody>
          <a:bodyPr anchor="b"/>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41533"/>
            <a:ext cx="4041775" cy="4146115"/>
          </a:xfrm>
        </p:spPr>
        <p:txBody>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1308100" y="152400"/>
            <a:ext cx="7378700" cy="965200"/>
          </a:xfrm>
        </p:spPr>
        <p:txBody>
          <a:bodyPr/>
          <a:lstStyle/>
          <a:p>
            <a:r>
              <a:rPr lang="en-US" smtClean="0"/>
              <a:t>Click to edit Master title style</a:t>
            </a:r>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Text over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333500"/>
            <a:ext cx="8229600" cy="2095500"/>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3543300"/>
            <a:ext cx="8229600" cy="2169505"/>
          </a:xfrm>
        </p:spPr>
        <p:txBody>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1308100" y="152400"/>
            <a:ext cx="7378700" cy="965200"/>
          </a:xfrm>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08100" y="165100"/>
            <a:ext cx="7378700" cy="952500"/>
          </a:xfrm>
        </p:spPr>
        <p:txBody>
          <a:bodyPr/>
          <a:lstStyle/>
          <a:p>
            <a:r>
              <a:rPr lang="en-US" smtClean="0"/>
              <a:t>Click to edit Master title style</a:t>
            </a:r>
            <a:endParaRPr lang="en-US" dirty="0"/>
          </a:p>
        </p:txBody>
      </p:sp>
      <p:sp>
        <p:nvSpPr>
          <p:cNvPr id="3" name="Table Placeholder 2"/>
          <p:cNvSpPr>
            <a:spLocks noGrp="1"/>
          </p:cNvSpPr>
          <p:nvPr>
            <p:ph type="tbl" idx="1"/>
          </p:nvPr>
        </p:nvSpPr>
        <p:spPr>
          <a:xfrm>
            <a:off x="446088" y="1346200"/>
            <a:ext cx="8229600" cy="4575174"/>
          </a:xfrm>
        </p:spPr>
        <p:txBody>
          <a:bodyPr/>
          <a:lstStyle>
            <a:lvl1pPr>
              <a:defRPr sz="1600"/>
            </a:lvl1pPr>
          </a:lstStyle>
          <a:p>
            <a:pPr lvl="0"/>
            <a:r>
              <a:rPr lang="en-US" noProof="0" dirty="0" smtClean="0"/>
              <a:t>Click icon to add table</a:t>
            </a:r>
            <a:endParaRPr lang="en-US" noProof="0"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e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20800" y="165100"/>
            <a:ext cx="7366000" cy="952500"/>
          </a:xfrm>
          <a:prstGeom prst="rect">
            <a:avLst/>
          </a:prstGeom>
          <a:noFill/>
          <a:ln w="9525">
            <a:noFill/>
            <a:miter lim="800000"/>
            <a:headEnd/>
            <a:tailEnd/>
          </a:ln>
        </p:spPr>
        <p:txBody>
          <a:bodyPr vert="horz" wrap="square" lIns="91429" tIns="45714" rIns="91429" bIns="45714"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46088" y="1358901"/>
            <a:ext cx="8229600" cy="4562474"/>
          </a:xfrm>
          <a:prstGeom prst="rect">
            <a:avLst/>
          </a:prstGeom>
          <a:noFill/>
          <a:ln w="9525">
            <a:noFill/>
            <a:miter lim="800000"/>
            <a:headEnd/>
            <a:tailEnd/>
          </a:ln>
        </p:spPr>
        <p:txBody>
          <a:bodyPr vert="horz" wrap="square" lIns="91429" tIns="45714" rIns="91429" bIns="457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04834" name="Text Box 34"/>
          <p:cNvSpPr txBox="1">
            <a:spLocks noChangeArrowheads="1"/>
          </p:cNvSpPr>
          <p:nvPr/>
        </p:nvSpPr>
        <p:spPr bwMode="auto">
          <a:xfrm>
            <a:off x="8750300" y="6450013"/>
            <a:ext cx="304800" cy="219075"/>
          </a:xfrm>
          <a:prstGeom prst="rect">
            <a:avLst/>
          </a:prstGeom>
          <a:noFill/>
          <a:ln w="9525">
            <a:noFill/>
            <a:miter lim="800000"/>
            <a:headEnd/>
            <a:tailEnd/>
          </a:ln>
          <a:effectLst/>
        </p:spPr>
        <p:txBody>
          <a:bodyPr wrap="none" lIns="82058" tIns="41029" rIns="82058" bIns="41029">
            <a:spAutoFit/>
          </a:bodyPr>
          <a:lstStyle/>
          <a:p>
            <a:pPr>
              <a:spcBef>
                <a:spcPct val="0"/>
              </a:spcBef>
              <a:defRPr/>
            </a:pPr>
            <a:fld id="{CCDEBD78-9166-4FFE-9FC4-988821FD7BC2}" type="slidenum">
              <a:rPr lang="en-US" sz="900" b="0">
                <a:solidFill>
                  <a:schemeClr val="tx2"/>
                </a:solidFill>
                <a:cs typeface="+mn-cs"/>
              </a:rPr>
              <a:pPr>
                <a:spcBef>
                  <a:spcPct val="0"/>
                </a:spcBef>
                <a:defRPr/>
              </a:pPr>
              <a:t>‹#›</a:t>
            </a:fld>
            <a:endParaRPr lang="en-US" sz="900" b="0" dirty="0">
              <a:solidFill>
                <a:schemeClr val="tx2"/>
              </a:solidFill>
              <a:cs typeface="+mn-cs"/>
            </a:endParaRPr>
          </a:p>
        </p:txBody>
      </p:sp>
      <p:cxnSp>
        <p:nvCxnSpPr>
          <p:cNvPr id="1029" name="Straight Connector 7"/>
          <p:cNvCxnSpPr>
            <a:cxnSpLocks noChangeShapeType="1"/>
          </p:cNvCxnSpPr>
          <p:nvPr/>
        </p:nvCxnSpPr>
        <p:spPr bwMode="auto">
          <a:xfrm>
            <a:off x="438150" y="1206500"/>
            <a:ext cx="8274050" cy="1588"/>
          </a:xfrm>
          <a:prstGeom prst="line">
            <a:avLst/>
          </a:prstGeom>
          <a:noFill/>
          <a:ln w="19050" algn="ctr">
            <a:solidFill>
              <a:schemeClr val="accent1"/>
            </a:solidFill>
            <a:round/>
            <a:headEnd/>
            <a:tailEnd/>
          </a:ln>
        </p:spPr>
      </p:cxnSp>
      <p:pic>
        <p:nvPicPr>
          <p:cNvPr id="7" name="Picture 21" descr="Atlanta Seal"/>
          <p:cNvPicPr>
            <a:picLocks noChangeAspect="1" noChangeArrowheads="1"/>
          </p:cNvPicPr>
          <p:nvPr/>
        </p:nvPicPr>
        <p:blipFill>
          <a:blip r:embed="rId9" cstate="print"/>
          <a:srcRect/>
          <a:stretch>
            <a:fillRect/>
          </a:stretch>
        </p:blipFill>
        <p:spPr bwMode="auto">
          <a:xfrm>
            <a:off x="95536" y="40944"/>
            <a:ext cx="1155054"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2" r:id="rId1"/>
    <p:sldLayoutId id="2147483853" r:id="rId2"/>
    <p:sldLayoutId id="2147483850" r:id="rId3"/>
    <p:sldLayoutId id="2147483849" r:id="rId4"/>
    <p:sldLayoutId id="2147483848" r:id="rId5"/>
    <p:sldLayoutId id="2147483842" r:id="rId6"/>
    <p:sldLayoutId id="2147483841" r:id="rId7"/>
  </p:sldLayoutIdLst>
  <p:transition spd="med">
    <p:fade/>
  </p:transition>
  <p:timing>
    <p:tnLst>
      <p:par>
        <p:cTn id="1" dur="indefinite" restart="never" nodeType="tmRoot"/>
      </p:par>
    </p:tnLst>
  </p:timing>
  <p:hf sldNum="0" hdr="0" ftr="0" dt="0"/>
  <p:txStyles>
    <p:titleStyle>
      <a:lvl1pPr algn="l" rtl="0" eaLnBrk="1" fontAlgn="base" hangingPunct="1">
        <a:spcBef>
          <a:spcPct val="0"/>
        </a:spcBef>
        <a:spcAft>
          <a:spcPct val="0"/>
        </a:spcAft>
        <a:defRPr sz="2800">
          <a:solidFill>
            <a:schemeClr val="tx1"/>
          </a:solidFill>
          <a:latin typeface="Calibri" pitchFamily="34" charset="0"/>
          <a:ea typeface="+mj-ea"/>
          <a:cs typeface="+mj-cs"/>
        </a:defRPr>
      </a:lvl1pPr>
      <a:lvl2pPr algn="l" rtl="0" eaLnBrk="1" fontAlgn="base" hangingPunct="1">
        <a:spcBef>
          <a:spcPct val="0"/>
        </a:spcBef>
        <a:spcAft>
          <a:spcPct val="0"/>
        </a:spcAft>
        <a:defRPr sz="2800">
          <a:solidFill>
            <a:srgbClr val="4D4D4D"/>
          </a:solidFill>
          <a:latin typeface="Arial" charset="0"/>
        </a:defRPr>
      </a:lvl2pPr>
      <a:lvl3pPr algn="l" rtl="0" eaLnBrk="1" fontAlgn="base" hangingPunct="1">
        <a:spcBef>
          <a:spcPct val="0"/>
        </a:spcBef>
        <a:spcAft>
          <a:spcPct val="0"/>
        </a:spcAft>
        <a:defRPr sz="2800">
          <a:solidFill>
            <a:srgbClr val="4D4D4D"/>
          </a:solidFill>
          <a:latin typeface="Arial" charset="0"/>
        </a:defRPr>
      </a:lvl3pPr>
      <a:lvl4pPr algn="l" rtl="0" eaLnBrk="1" fontAlgn="base" hangingPunct="1">
        <a:spcBef>
          <a:spcPct val="0"/>
        </a:spcBef>
        <a:spcAft>
          <a:spcPct val="0"/>
        </a:spcAft>
        <a:defRPr sz="2800">
          <a:solidFill>
            <a:srgbClr val="4D4D4D"/>
          </a:solidFill>
          <a:latin typeface="Arial" charset="0"/>
        </a:defRPr>
      </a:lvl4pPr>
      <a:lvl5pPr algn="l" rtl="0" eaLnBrk="1" fontAlgn="base" hangingPunct="1">
        <a:spcBef>
          <a:spcPct val="0"/>
        </a:spcBef>
        <a:spcAft>
          <a:spcPct val="0"/>
        </a:spcAft>
        <a:defRPr sz="2800">
          <a:solidFill>
            <a:srgbClr val="4D4D4D"/>
          </a:solidFill>
          <a:latin typeface="Arial" charset="0"/>
        </a:defRPr>
      </a:lvl5pPr>
      <a:lvl6pPr marL="457200" algn="l" rtl="0" eaLnBrk="1" fontAlgn="base" hangingPunct="1">
        <a:spcBef>
          <a:spcPct val="0"/>
        </a:spcBef>
        <a:spcAft>
          <a:spcPct val="0"/>
        </a:spcAft>
        <a:defRPr sz="2400">
          <a:solidFill>
            <a:srgbClr val="4D4D4D"/>
          </a:solidFill>
          <a:latin typeface="Arial" charset="0"/>
        </a:defRPr>
      </a:lvl6pPr>
      <a:lvl7pPr marL="914400" algn="l" rtl="0" eaLnBrk="1" fontAlgn="base" hangingPunct="1">
        <a:spcBef>
          <a:spcPct val="0"/>
        </a:spcBef>
        <a:spcAft>
          <a:spcPct val="0"/>
        </a:spcAft>
        <a:defRPr sz="2400">
          <a:solidFill>
            <a:srgbClr val="4D4D4D"/>
          </a:solidFill>
          <a:latin typeface="Arial" charset="0"/>
        </a:defRPr>
      </a:lvl7pPr>
      <a:lvl8pPr marL="1371600" algn="l" rtl="0" eaLnBrk="1" fontAlgn="base" hangingPunct="1">
        <a:spcBef>
          <a:spcPct val="0"/>
        </a:spcBef>
        <a:spcAft>
          <a:spcPct val="0"/>
        </a:spcAft>
        <a:defRPr sz="2400">
          <a:solidFill>
            <a:srgbClr val="4D4D4D"/>
          </a:solidFill>
          <a:latin typeface="Arial" charset="0"/>
        </a:defRPr>
      </a:lvl8pPr>
      <a:lvl9pPr marL="1828800" algn="l" rtl="0" eaLnBrk="1" fontAlgn="base" hangingPunct="1">
        <a:spcBef>
          <a:spcPct val="0"/>
        </a:spcBef>
        <a:spcAft>
          <a:spcPct val="0"/>
        </a:spcAft>
        <a:defRPr sz="2400">
          <a:solidFill>
            <a:srgbClr val="4D4D4D"/>
          </a:solidFill>
          <a:latin typeface="Arial" charset="0"/>
        </a:defRPr>
      </a:lvl9pPr>
    </p:titleStyle>
    <p:bodyStyle>
      <a:lvl1pPr marL="285750" indent="-285750" algn="l" rtl="0" eaLnBrk="1" fontAlgn="base" hangingPunct="1">
        <a:spcBef>
          <a:spcPct val="20000"/>
        </a:spcBef>
        <a:spcAft>
          <a:spcPct val="0"/>
        </a:spcAft>
        <a:buClr>
          <a:schemeClr val="accent1"/>
        </a:buClr>
        <a:buFont typeface="Arial" charset="0"/>
        <a:buBlip>
          <a:blip r:embed="rId10"/>
        </a:buBlip>
        <a:defRPr sz="1800">
          <a:solidFill>
            <a:schemeClr val="tx1"/>
          </a:solidFill>
          <a:latin typeface="Calibri" pitchFamily="34" charset="0"/>
          <a:ea typeface="+mn-ea"/>
          <a:cs typeface="+mn-cs"/>
        </a:defRPr>
      </a:lvl1pPr>
      <a:lvl2pPr marL="800100" indent="-285750" algn="l" rtl="0" eaLnBrk="1" fontAlgn="base" hangingPunct="1">
        <a:spcBef>
          <a:spcPct val="20000"/>
        </a:spcBef>
        <a:spcAft>
          <a:spcPct val="0"/>
        </a:spcAft>
        <a:buClr>
          <a:schemeClr val="accent1"/>
        </a:buClr>
        <a:buFont typeface="Arial" charset="0"/>
        <a:buBlip>
          <a:blip r:embed="rId11"/>
        </a:buBlip>
        <a:defRPr sz="1600">
          <a:solidFill>
            <a:schemeClr val="tx1"/>
          </a:solidFill>
          <a:latin typeface="Calibri" pitchFamily="34" charset="0"/>
        </a:defRPr>
      </a:lvl2pPr>
      <a:lvl3pPr marL="1092200" indent="-177800" algn="l" rtl="0" eaLnBrk="1" fontAlgn="base" hangingPunct="1">
        <a:spcBef>
          <a:spcPct val="20000"/>
        </a:spcBef>
        <a:spcAft>
          <a:spcPct val="0"/>
        </a:spcAft>
        <a:buClr>
          <a:schemeClr val="tx1"/>
        </a:buClr>
        <a:buSzPct val="115000"/>
        <a:buFont typeface="Wingdings" pitchFamily="2" charset="2"/>
        <a:buChar char="§"/>
        <a:defRPr sz="1200">
          <a:solidFill>
            <a:schemeClr val="tx1"/>
          </a:solidFill>
          <a:latin typeface="Calibri" pitchFamily="34" charset="0"/>
        </a:defRPr>
      </a:lvl3pPr>
      <a:lvl4pPr marL="1435100" indent="-163513" algn="l" rtl="0" eaLnBrk="1" fontAlgn="base" hangingPunct="1">
        <a:spcBef>
          <a:spcPct val="20000"/>
        </a:spcBef>
        <a:spcAft>
          <a:spcPct val="0"/>
        </a:spcAft>
        <a:buClr>
          <a:schemeClr val="tx1"/>
        </a:buClr>
        <a:buFont typeface="Wingdings" pitchFamily="2" charset="2"/>
        <a:buChar char="§"/>
        <a:defRPr sz="1200">
          <a:solidFill>
            <a:schemeClr val="tx1"/>
          </a:solidFill>
          <a:latin typeface="Calibri" pitchFamily="34" charset="0"/>
        </a:defRPr>
      </a:lvl4pPr>
      <a:lvl5pPr marL="1778000" indent="-139700" algn="l" rtl="0" eaLnBrk="1" fontAlgn="base" hangingPunct="1">
        <a:spcBef>
          <a:spcPct val="20000"/>
        </a:spcBef>
        <a:spcAft>
          <a:spcPct val="0"/>
        </a:spcAft>
        <a:buClr>
          <a:srgbClr val="5F5F5F"/>
        </a:buClr>
        <a:buFont typeface="Arial" charset="0"/>
        <a:buChar char="–"/>
        <a:defRPr sz="1200">
          <a:solidFill>
            <a:schemeClr val="tx1"/>
          </a:solidFill>
          <a:latin typeface="Calibri" pitchFamily="34" charset="0"/>
        </a:defRPr>
      </a:lvl5pPr>
      <a:lvl6pPr marL="22352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6pPr>
      <a:lvl7pPr marL="26924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7pPr>
      <a:lvl8pPr marL="31496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8pPr>
      <a:lvl9pPr marL="3606800" indent="-139700" algn="l" rtl="0" eaLnBrk="1" fontAlgn="base" hangingPunct="1">
        <a:spcBef>
          <a:spcPct val="20000"/>
        </a:spcBef>
        <a:spcAft>
          <a:spcPct val="0"/>
        </a:spcAft>
        <a:buClr>
          <a:srgbClr val="5F5F5F"/>
        </a:buClr>
        <a:buFont typeface="Arial" charset="0"/>
        <a:buChar char="–"/>
        <a:defRPr sz="1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FEC 17-O-1826</a:t>
            </a:r>
          </a:p>
          <a:p>
            <a:r>
              <a:rPr lang="en-US" dirty="0" smtClean="0"/>
              <a:t>General Employee Pension Buy In</a:t>
            </a:r>
            <a:endParaRPr lang="en-US" dirty="0" smtClean="0"/>
          </a:p>
        </p:txBody>
      </p:sp>
      <p:sp>
        <p:nvSpPr>
          <p:cNvPr id="3" name="Text Placeholder 2"/>
          <p:cNvSpPr>
            <a:spLocks noGrp="1"/>
          </p:cNvSpPr>
          <p:nvPr>
            <p:ph type="body" sz="quarter" idx="11"/>
          </p:nvPr>
        </p:nvSpPr>
        <p:spPr>
          <a:xfrm>
            <a:off x="776288" y="3771899"/>
            <a:ext cx="7566046" cy="737165"/>
          </a:xfrm>
        </p:spPr>
        <p:txBody>
          <a:bodyPr/>
          <a:lstStyle/>
          <a:p>
            <a:r>
              <a:rPr lang="en-US" dirty="0" smtClean="0"/>
              <a:t>Yvonne Cowser Yancy</a:t>
            </a:r>
          </a:p>
          <a:p>
            <a:r>
              <a:rPr lang="en-US" dirty="0" smtClean="0"/>
              <a:t>Commissioner of Human Resources</a:t>
            </a:r>
          </a:p>
          <a:p>
            <a:r>
              <a:rPr lang="en-US" dirty="0" smtClean="0"/>
              <a:t>November 29, 2017</a:t>
            </a:r>
            <a:endParaRPr lang="en-US"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Create the Buy in Opportunity?</a:t>
            </a:r>
            <a:endParaRPr lang="en-US" dirty="0"/>
          </a:p>
        </p:txBody>
      </p:sp>
      <p:sp>
        <p:nvSpPr>
          <p:cNvPr id="3" name="Content Placeholder 2"/>
          <p:cNvSpPr>
            <a:spLocks noGrp="1"/>
          </p:cNvSpPr>
          <p:nvPr>
            <p:ph idx="1"/>
          </p:nvPr>
        </p:nvSpPr>
        <p:spPr/>
        <p:txBody>
          <a:bodyPr/>
          <a:lstStyle/>
          <a:p>
            <a:r>
              <a:rPr lang="en-US" dirty="0" smtClean="0"/>
              <a:t>In June 2001 the City launched a newly created retirement vehicle, the 401a plan</a:t>
            </a:r>
          </a:p>
          <a:p>
            <a:pPr lvl="1"/>
            <a:r>
              <a:rPr lang="en-US" dirty="0" smtClean="0"/>
              <a:t>All new hires from July 1, 2005 – July 1, 2005 regardless of grade were placed in this self directed defined contribution plan.</a:t>
            </a:r>
          </a:p>
          <a:p>
            <a:pPr lvl="1"/>
            <a:r>
              <a:rPr lang="en-US" dirty="0" smtClean="0"/>
              <a:t>Existing employees were given the opportunity to stay in the defined benefit (pension) plan or to move to the newly created 401a defined contribution plan.</a:t>
            </a:r>
          </a:p>
          <a:p>
            <a:pPr lvl="1"/>
            <a:r>
              <a:rPr lang="en-US" dirty="0" smtClean="0"/>
              <a:t>September 1, 2005 all new hires who were hired at grade 18 and below were automatically placed in the General Employee Defined Benefit pension Plan</a:t>
            </a:r>
          </a:p>
          <a:p>
            <a:pPr marL="514350" lvl="1" indent="0">
              <a:buNone/>
            </a:pPr>
            <a:endParaRPr lang="en-US" dirty="0" smtClean="0"/>
          </a:p>
          <a:p>
            <a:r>
              <a:rPr lang="en-US" dirty="0" smtClean="0"/>
              <a:t>Since 2005 we have received questions and complaints from employees from this time period who either did  not understand the selection decision or who believe they should had the opportunity to opt into the General Employee Pension Plan and were not allowed to do so.</a:t>
            </a:r>
          </a:p>
          <a:p>
            <a:pPr marL="0" indent="0">
              <a:buNone/>
            </a:pPr>
            <a:endParaRPr lang="en-US" dirty="0" smtClean="0"/>
          </a:p>
          <a:p>
            <a:r>
              <a:rPr lang="en-US" dirty="0" smtClean="0"/>
              <a:t>The majority of the questions raised during the pension reform  Q&amp;A centered around if the City could revisit how to resolve this specific enrollment issue.</a:t>
            </a:r>
          </a:p>
          <a:p>
            <a:endParaRPr lang="en-US" dirty="0"/>
          </a:p>
          <a:p>
            <a:r>
              <a:rPr lang="en-US" dirty="0" smtClean="0"/>
              <a:t>17-O-1826 creates a process to allow this specific impacted group of employees who continue to work for the City the opportunity to buy back into the defined benefit plan.</a:t>
            </a:r>
            <a:endParaRPr lang="en-US" dirty="0"/>
          </a:p>
        </p:txBody>
      </p:sp>
    </p:spTree>
    <p:extLst>
      <p:ext uri="{BB962C8B-B14F-4D97-AF65-F5344CB8AC3E}">
        <p14:creationId xmlns:p14="http://schemas.microsoft.com/office/powerpoint/2010/main" val="390854184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Legislation Overview</a:t>
            </a:r>
            <a:endParaRPr lang="en-US" dirty="0"/>
          </a:p>
        </p:txBody>
      </p:sp>
      <p:sp>
        <p:nvSpPr>
          <p:cNvPr id="3" name="Content Placeholder 2"/>
          <p:cNvSpPr>
            <a:spLocks noGrp="1"/>
          </p:cNvSpPr>
          <p:nvPr>
            <p:ph idx="1"/>
          </p:nvPr>
        </p:nvSpPr>
        <p:spPr/>
        <p:txBody>
          <a:bodyPr/>
          <a:lstStyle/>
          <a:p>
            <a:r>
              <a:rPr lang="en-US" dirty="0" smtClean="0"/>
              <a:t>To be eligible to participate the employee must:</a:t>
            </a:r>
          </a:p>
          <a:p>
            <a:pPr lvl="1"/>
            <a:r>
              <a:rPr lang="en-US" dirty="0" smtClean="0"/>
              <a:t>Have been hired between 2001-2005 </a:t>
            </a:r>
            <a:r>
              <a:rPr lang="en-US" b="1" u="sng" dirty="0" smtClean="0"/>
              <a:t>AND</a:t>
            </a:r>
            <a:r>
              <a:rPr lang="en-US" dirty="0" smtClean="0"/>
              <a:t> </a:t>
            </a:r>
          </a:p>
          <a:p>
            <a:pPr lvl="1"/>
            <a:r>
              <a:rPr lang="en-US" dirty="0" smtClean="0"/>
              <a:t>Must be currently employed at the time of this legislation</a:t>
            </a:r>
          </a:p>
          <a:p>
            <a:pPr marL="514350" lvl="1" indent="0">
              <a:buNone/>
            </a:pPr>
            <a:endParaRPr lang="en-US" dirty="0" smtClean="0"/>
          </a:p>
          <a:p>
            <a:r>
              <a:rPr lang="en-US" dirty="0" smtClean="0"/>
              <a:t>If eligible the employee will have the opportunity to buy into the pension plan by taking </a:t>
            </a:r>
            <a:r>
              <a:rPr lang="en-US" b="1" u="sng" dirty="0" smtClean="0"/>
              <a:t>ALL</a:t>
            </a:r>
            <a:r>
              <a:rPr lang="en-US" dirty="0" smtClean="0"/>
              <a:t> of the affirmative steps below:</a:t>
            </a:r>
          </a:p>
          <a:p>
            <a:pPr lvl="1"/>
            <a:r>
              <a:rPr lang="en-US" dirty="0" smtClean="0"/>
              <a:t>Roll over their entire 401a account including their individual contributions and the City’s contribution.</a:t>
            </a:r>
          </a:p>
          <a:p>
            <a:pPr lvl="1"/>
            <a:r>
              <a:rPr lang="en-US" dirty="0" smtClean="0"/>
              <a:t>Sign a repayment agreement to pay the contribution they would have paid if they had been in the defined benefit plan.</a:t>
            </a:r>
          </a:p>
          <a:p>
            <a:pPr lvl="2"/>
            <a:r>
              <a:rPr lang="en-US" dirty="0" smtClean="0"/>
              <a:t>For example the since September 2011 the defined benefit plan employee contribution is 12%, the 401a contribution for an employee is 6%. To participate in this process the employee will be required to contribute the difference owed to the pension plan.</a:t>
            </a:r>
          </a:p>
          <a:p>
            <a:pPr lvl="2"/>
            <a:r>
              <a:rPr lang="en-US" dirty="0" smtClean="0"/>
              <a:t>The employee will have 5 years to make the entire repayment</a:t>
            </a:r>
          </a:p>
          <a:p>
            <a:pPr lvl="2"/>
            <a:r>
              <a:rPr lang="en-US" dirty="0" smtClean="0"/>
              <a:t>This will ensure the employees buying into the plan have made the same financials contributions as current participants in the plan.</a:t>
            </a:r>
            <a:endParaRPr lang="en-US" dirty="0"/>
          </a:p>
        </p:txBody>
      </p:sp>
    </p:spTree>
    <p:extLst>
      <p:ext uri="{BB962C8B-B14F-4D97-AF65-F5344CB8AC3E}">
        <p14:creationId xmlns:p14="http://schemas.microsoft.com/office/powerpoint/2010/main" val="896731612"/>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Per the Code updated in the 2011 Pension Reform any changes to the Pension Plans requires the following:</a:t>
            </a:r>
          </a:p>
          <a:p>
            <a:pPr lvl="1"/>
            <a:r>
              <a:rPr lang="en-US" dirty="0" smtClean="0"/>
              <a:t>A letter from the City Attorney</a:t>
            </a:r>
          </a:p>
          <a:p>
            <a:pPr lvl="1"/>
            <a:r>
              <a:rPr lang="en-US" dirty="0" smtClean="0"/>
              <a:t>A letter from the CFO</a:t>
            </a:r>
          </a:p>
          <a:p>
            <a:pPr lvl="1"/>
            <a:r>
              <a:rPr lang="en-US" dirty="0" smtClean="0"/>
              <a:t>A review of  the change by an Actuary</a:t>
            </a:r>
          </a:p>
          <a:p>
            <a:pPr lvl="1"/>
            <a:r>
              <a:rPr lang="en-US" dirty="0" smtClean="0"/>
              <a:t>Notification of the Pension Board</a:t>
            </a:r>
          </a:p>
          <a:p>
            <a:pPr lvl="1"/>
            <a:r>
              <a:rPr lang="en-US" dirty="0" smtClean="0"/>
              <a:t>Council Legislative Action</a:t>
            </a:r>
          </a:p>
          <a:p>
            <a:endParaRPr lang="en-US" dirty="0"/>
          </a:p>
          <a:p>
            <a:r>
              <a:rPr lang="en-US" dirty="0" smtClean="0"/>
              <a:t>If passed the 289 eligible employees will receive written notification of this buy in option and will have until April 30, 2018 to affirmative decide to buy into the plan.</a:t>
            </a:r>
          </a:p>
          <a:p>
            <a:pPr lvl="1"/>
            <a:endParaRPr lang="en-US" dirty="0"/>
          </a:p>
        </p:txBody>
      </p:sp>
    </p:spTree>
    <p:extLst>
      <p:ext uri="{BB962C8B-B14F-4D97-AF65-F5344CB8AC3E}">
        <p14:creationId xmlns:p14="http://schemas.microsoft.com/office/powerpoint/2010/main" val="3798408076"/>
      </p:ext>
    </p:extLst>
  </p:cSld>
  <p:clrMapOvr>
    <a:masterClrMapping/>
  </p:clrMapOvr>
  <p:transition spd="med">
    <p:fade/>
  </p:transition>
</p:sld>
</file>

<file path=ppt/theme/theme1.xml><?xml version="1.0" encoding="utf-8"?>
<a:theme xmlns:a="http://schemas.openxmlformats.org/drawingml/2006/main" name="ATLStat">
  <a:themeElements>
    <a:clrScheme name="ATLStat">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E36C09"/>
      </a:accent5>
      <a:accent6>
        <a:srgbClr val="7F7F7F"/>
      </a:accent6>
      <a:hlink>
        <a:srgbClr val="FFCCFF"/>
      </a:hlink>
      <a:folHlink>
        <a:srgbClr val="B8CCE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1">
        <a:dk1>
          <a:srgbClr val="4D4D4D"/>
        </a:dk1>
        <a:lt1>
          <a:srgbClr val="FFFFFF"/>
        </a:lt1>
        <a:dk2>
          <a:srgbClr val="999999"/>
        </a:dk2>
        <a:lt2>
          <a:srgbClr val="000000"/>
        </a:lt2>
        <a:accent1>
          <a:srgbClr val="F04E22"/>
        </a:accent1>
        <a:accent2>
          <a:srgbClr val="F0B500"/>
        </a:accent2>
        <a:accent3>
          <a:srgbClr val="FFFFFF"/>
        </a:accent3>
        <a:accent4>
          <a:srgbClr val="404040"/>
        </a:accent4>
        <a:accent5>
          <a:srgbClr val="F6B2AB"/>
        </a:accent5>
        <a:accent6>
          <a:srgbClr val="D9A400"/>
        </a:accent6>
        <a:hlink>
          <a:srgbClr val="F07800"/>
        </a:hlink>
        <a:folHlink>
          <a:srgbClr val="00A6A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ATLStat</Template>
  <TotalTime>10274</TotalTime>
  <Words>466</Words>
  <Application>Microsoft Office PowerPoint</Application>
  <PresentationFormat>Letter Paper (8.5x11 in)</PresentationFormat>
  <Paragraphs>36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ATLStat</vt:lpstr>
      <vt:lpstr>PowerPoint Presentation</vt:lpstr>
      <vt:lpstr>Why Create the Buy in Opportunity?</vt:lpstr>
      <vt:lpstr>Legislation Overview</vt:lpstr>
      <vt:lpstr>Next Steps</vt:lpstr>
    </vt:vector>
  </TitlesOfParts>
  <Company>Lenovo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mdnguyen</dc:creator>
  <cp:lastModifiedBy>Yancy, Yvonne Cowser</cp:lastModifiedBy>
  <cp:revision>686</cp:revision>
  <cp:lastPrinted>2017-06-19T20:41:54Z</cp:lastPrinted>
  <dcterms:created xsi:type="dcterms:W3CDTF">2011-10-31T19:21:28Z</dcterms:created>
  <dcterms:modified xsi:type="dcterms:W3CDTF">2017-11-29T16:37:14Z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