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9"/>
  </p:notesMasterIdLst>
  <p:sldIdLst>
    <p:sldId id="563" r:id="rId6"/>
    <p:sldId id="568" r:id="rId7"/>
    <p:sldId id="5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6184C-C575-4120-B661-F2692D8BF6FA}" type="datetimeFigureOut">
              <a:rPr lang="en-US" smtClean="0"/>
              <a:t>6/10/2020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A13EA-BE2A-411F-B25C-3E781CF7DD61}" type="slidenum">
              <a:rPr lang="en-US" smtClean="0"/>
              <a:t>‹#›</a:t>
            </a:fld>
            <a:endParaRPr lang="en-US" dirty="0"/>
          </a:p>
        </p:txBody>
      </p:sp>
    </p:spTree>
    <p:extLst>
      <p:ext uri="{BB962C8B-B14F-4D97-AF65-F5344CB8AC3E}">
        <p14:creationId xmlns:p14="http://schemas.microsoft.com/office/powerpoint/2010/main" val="259136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AF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3" name="Text Placeholder 22"/>
          <p:cNvSpPr>
            <a:spLocks noGrp="1"/>
          </p:cNvSpPr>
          <p:nvPr>
            <p:ph type="body" sz="quarter" idx="10" hasCustomPrompt="1"/>
          </p:nvPr>
        </p:nvSpPr>
        <p:spPr>
          <a:xfrm>
            <a:off x="393510" y="1938973"/>
            <a:ext cx="4708525" cy="1279715"/>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b="1"/>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INSERT PRESENTATION</a:t>
            </a:r>
            <a:br>
              <a:rPr lang="en-US" dirty="0"/>
            </a:br>
            <a:r>
              <a:rPr lang="en-US" dirty="0"/>
              <a:t>TITLE HERE for</a:t>
            </a:r>
            <a:br>
              <a:rPr lang="en-US" dirty="0"/>
            </a:br>
            <a:r>
              <a:rPr lang="en-US" dirty="0"/>
              <a:t>ATLANTA FIRE RESCUE</a:t>
            </a:r>
          </a:p>
          <a:p>
            <a:pPr lvl="0"/>
            <a:endParaRPr lang="en-US" dirty="0"/>
          </a:p>
        </p:txBody>
      </p:sp>
      <p:sp>
        <p:nvSpPr>
          <p:cNvPr id="8"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448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City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1911096" y="4653661"/>
            <a:ext cx="9442704" cy="1325563"/>
          </a:xfrm>
        </p:spPr>
        <p:txBody>
          <a:bodyPr/>
          <a:lstStyle>
            <a:lvl1pPr>
              <a:defRPr baseline="0"/>
            </a:lvl1pPr>
          </a:lstStyle>
          <a:p>
            <a:r>
              <a:rPr lang="en-US" dirty="0"/>
              <a:t>INSERT TOPIC HEADLINE HERE</a:t>
            </a:r>
          </a:p>
        </p:txBody>
      </p:sp>
      <p:sp>
        <p:nvSpPr>
          <p:cNvPr id="6" name="Text Placeholder 5"/>
          <p:cNvSpPr>
            <a:spLocks noGrp="1"/>
          </p:cNvSpPr>
          <p:nvPr>
            <p:ph type="body" sz="quarter" idx="11" hasCustomPrompt="1"/>
          </p:nvPr>
        </p:nvSpPr>
        <p:spPr>
          <a:xfrm>
            <a:off x="1911350" y="1819275"/>
            <a:ext cx="9317038" cy="2716213"/>
          </a:xfrm>
        </p:spPr>
        <p:txBody>
          <a:bodyPr anchor="b">
            <a:normAutofit/>
          </a:bodyPr>
          <a:lstStyle>
            <a:lvl1pPr marL="0" indent="0">
              <a:buFontTx/>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9" name="Text Placeholder 6"/>
          <p:cNvSpPr>
            <a:spLocks noGrp="1"/>
          </p:cNvSpPr>
          <p:nvPr>
            <p:ph type="body" sz="quarter" idx="12"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297036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Color Block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itle 1"/>
          <p:cNvSpPr>
            <a:spLocks noGrp="1"/>
          </p:cNvSpPr>
          <p:nvPr>
            <p:ph type="title" hasCustomPrompt="1"/>
          </p:nvPr>
        </p:nvSpPr>
        <p:spPr>
          <a:xfrm>
            <a:off x="1911096" y="4653661"/>
            <a:ext cx="9442704" cy="1325563"/>
          </a:xfrm>
        </p:spPr>
        <p:txBody>
          <a:bodyPr/>
          <a:lstStyle>
            <a:lvl1pPr>
              <a:defRPr baseline="0"/>
            </a:lvl1pPr>
          </a:lstStyle>
          <a:p>
            <a:r>
              <a:rPr lang="en-US" dirty="0"/>
              <a:t>INSERT TOPIC HEADLINE HERE</a:t>
            </a:r>
          </a:p>
        </p:txBody>
      </p:sp>
      <p:sp>
        <p:nvSpPr>
          <p:cNvPr id="6" name="Text Placeholder 5"/>
          <p:cNvSpPr>
            <a:spLocks noGrp="1"/>
          </p:cNvSpPr>
          <p:nvPr>
            <p:ph type="body" sz="quarter" idx="11" hasCustomPrompt="1"/>
          </p:nvPr>
        </p:nvSpPr>
        <p:spPr>
          <a:xfrm>
            <a:off x="1911350" y="1819275"/>
            <a:ext cx="9317038" cy="2716213"/>
          </a:xfrm>
        </p:spPr>
        <p:txBody>
          <a:bodyPr anchor="b">
            <a:normAutofit/>
          </a:bodyPr>
          <a:lstStyle>
            <a:lvl1pPr marL="0" indent="0">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9" name="Text Placeholder 6"/>
          <p:cNvSpPr>
            <a:spLocks noGrp="1"/>
          </p:cNvSpPr>
          <p:nvPr>
            <p:ph type="body" sz="quarter" idx="12"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59049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itle 1"/>
          <p:cNvSpPr>
            <a:spLocks noGrp="1"/>
          </p:cNvSpPr>
          <p:nvPr>
            <p:ph type="title" hasCustomPrompt="1"/>
          </p:nvPr>
        </p:nvSpPr>
        <p:spPr>
          <a:xfrm>
            <a:off x="1911096" y="4653661"/>
            <a:ext cx="9442704" cy="1325563"/>
          </a:xfrm>
        </p:spPr>
        <p:txBody>
          <a:bodyPr/>
          <a:lstStyle>
            <a:lvl1pPr>
              <a:defRPr baseline="0"/>
            </a:lvl1pPr>
          </a:lstStyle>
          <a:p>
            <a:r>
              <a:rPr lang="en-US" dirty="0"/>
              <a:t>INSERT TOPIC HEADLINE HERE</a:t>
            </a:r>
          </a:p>
        </p:txBody>
      </p:sp>
      <p:sp>
        <p:nvSpPr>
          <p:cNvPr id="6" name="Text Placeholder 5"/>
          <p:cNvSpPr>
            <a:spLocks noGrp="1"/>
          </p:cNvSpPr>
          <p:nvPr>
            <p:ph type="body" sz="quarter" idx="11" hasCustomPrompt="1"/>
          </p:nvPr>
        </p:nvSpPr>
        <p:spPr>
          <a:xfrm>
            <a:off x="1911350" y="1819275"/>
            <a:ext cx="9317038" cy="2716213"/>
          </a:xfrm>
        </p:spPr>
        <p:txBody>
          <a:bodyPr anchor="b">
            <a:normAutofit/>
          </a:bodyPr>
          <a:lstStyle>
            <a:lvl1pPr marL="0" indent="0">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Tree>
    <p:extLst>
      <p:ext uri="{BB962C8B-B14F-4D97-AF65-F5344CB8AC3E}">
        <p14:creationId xmlns:p14="http://schemas.microsoft.com/office/powerpoint/2010/main" val="130398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City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7"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12" name="Content Placeholder 7"/>
          <p:cNvSpPr>
            <a:spLocks noGrp="1"/>
          </p:cNvSpPr>
          <p:nvPr>
            <p:ph sz="quarter" idx="14" hasCustomPrompt="1"/>
          </p:nvPr>
        </p:nvSpPr>
        <p:spPr>
          <a:xfrm>
            <a:off x="191071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5" hasCustomPrompt="1"/>
          </p:nvPr>
        </p:nvSpPr>
        <p:spPr>
          <a:xfrm>
            <a:off x="703135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74971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Color Block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11" name="Content Placeholder 7"/>
          <p:cNvSpPr>
            <a:spLocks noGrp="1"/>
          </p:cNvSpPr>
          <p:nvPr>
            <p:ph sz="quarter" idx="14" hasCustomPrompt="1"/>
          </p:nvPr>
        </p:nvSpPr>
        <p:spPr>
          <a:xfrm>
            <a:off x="191071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p:cNvSpPr>
            <a:spLocks noGrp="1"/>
          </p:cNvSpPr>
          <p:nvPr>
            <p:ph sz="quarter" idx="15" hasCustomPrompt="1"/>
          </p:nvPr>
        </p:nvSpPr>
        <p:spPr>
          <a:xfrm>
            <a:off x="703135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0"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2204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6"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9" name="Content Placeholder 7"/>
          <p:cNvSpPr>
            <a:spLocks noGrp="1"/>
          </p:cNvSpPr>
          <p:nvPr>
            <p:ph sz="quarter" idx="14" hasCustomPrompt="1"/>
          </p:nvPr>
        </p:nvSpPr>
        <p:spPr>
          <a:xfrm>
            <a:off x="191071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5" hasCustomPrompt="1"/>
          </p:nvPr>
        </p:nvSpPr>
        <p:spPr>
          <a:xfrm>
            <a:off x="7031354" y="1829245"/>
            <a:ext cx="470954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69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City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2" hasCustomPrompt="1"/>
          </p:nvPr>
        </p:nvSpPr>
        <p:spPr>
          <a:xfrm>
            <a:off x="1910714" y="393637"/>
            <a:ext cx="9830181" cy="932243"/>
          </a:xfrm>
        </p:spPr>
        <p:txBody>
          <a:bodyPr/>
          <a:lstStyle>
            <a:lvl1pPr marL="0" indent="0">
              <a:buFont typeface="Arial" charset="0"/>
              <a:buNone/>
              <a:defRPr b="1" baseline="0"/>
            </a:lvl1pPr>
          </a:lstStyle>
          <a:p>
            <a:pPr lvl="0"/>
            <a:r>
              <a:rPr lang="en-US" dirty="0"/>
              <a:t>INSERT </a:t>
            </a:r>
            <a:br>
              <a:rPr lang="en-US" dirty="0"/>
            </a:br>
            <a:r>
              <a:rPr lang="en-US" dirty="0"/>
              <a:t>TOPIC HEADLINE HERE</a:t>
            </a:r>
          </a:p>
        </p:txBody>
      </p:sp>
      <p:sp>
        <p:nvSpPr>
          <p:cNvPr id="7" name="Content Placeholder 7"/>
          <p:cNvSpPr>
            <a:spLocks noGrp="1"/>
          </p:cNvSpPr>
          <p:nvPr>
            <p:ph sz="quarter" idx="14" hasCustomPrompt="1"/>
          </p:nvPr>
        </p:nvSpPr>
        <p:spPr>
          <a:xfrm>
            <a:off x="1910714" y="2953511"/>
            <a:ext cx="4709541" cy="3081529"/>
          </a:xfrm>
        </p:spPr>
        <p:txBody>
          <a:bodyPr/>
          <a:lstStyle/>
          <a:p>
            <a:pPr lvl="0"/>
            <a:r>
              <a:rPr lang="en-US" dirty="0"/>
              <a:t>Insert Body </a:t>
            </a:r>
            <a:r>
              <a:rPr lang="en-US" dirty="0" err="1"/>
              <a:t>CopyOR</a:t>
            </a:r>
            <a:r>
              <a:rPr lang="en-US" dirty="0"/>
              <a:t>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7031354" y="2953511"/>
            <a:ext cx="4709541" cy="3081529"/>
          </a:xfrm>
        </p:spPr>
        <p:txBody>
          <a:body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4" name="Text Placeholder 10"/>
          <p:cNvSpPr>
            <a:spLocks noGrp="1"/>
          </p:cNvSpPr>
          <p:nvPr>
            <p:ph type="body" sz="quarter" idx="16" hasCustomPrompt="1"/>
          </p:nvPr>
        </p:nvSpPr>
        <p:spPr>
          <a:xfrm>
            <a:off x="1911350" y="1819275"/>
            <a:ext cx="4708525" cy="987425"/>
          </a:xfrm>
        </p:spPr>
        <p:txBody>
          <a:bodyPr>
            <a:normAutofit/>
          </a:bodyPr>
          <a:lstStyle>
            <a:lvl1pPr marL="0" indent="0">
              <a:buNone/>
              <a:defRPr sz="2400" b="1"/>
            </a:lvl1pPr>
          </a:lstStyle>
          <a:p>
            <a:pPr lvl="0"/>
            <a:r>
              <a:rPr lang="en-US" dirty="0"/>
              <a:t>Insert Sub-Headline here</a:t>
            </a:r>
          </a:p>
        </p:txBody>
      </p:sp>
      <p:sp>
        <p:nvSpPr>
          <p:cNvPr id="15" name="Text Placeholder 10"/>
          <p:cNvSpPr>
            <a:spLocks noGrp="1"/>
          </p:cNvSpPr>
          <p:nvPr>
            <p:ph type="body" sz="quarter" idx="17" hasCustomPrompt="1"/>
          </p:nvPr>
        </p:nvSpPr>
        <p:spPr>
          <a:xfrm>
            <a:off x="7015289" y="1819275"/>
            <a:ext cx="4708525" cy="987425"/>
          </a:xfrm>
        </p:spPr>
        <p:txBody>
          <a:bodyPr>
            <a:normAutofit/>
          </a:bodyPr>
          <a:lstStyle>
            <a:lvl1pPr marL="0" indent="0">
              <a:buNone/>
              <a:defRPr sz="2400" b="1"/>
            </a:lvl1pPr>
          </a:lstStyle>
          <a:p>
            <a:pPr lvl="0"/>
            <a:r>
              <a:rPr lang="en-US" dirty="0"/>
              <a:t>Insert Sub-Headline here</a:t>
            </a:r>
          </a:p>
        </p:txBody>
      </p:sp>
      <p:sp>
        <p:nvSpPr>
          <p:cNvPr id="16"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305152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Color Block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7" name="Content Placeholder 7"/>
          <p:cNvSpPr>
            <a:spLocks noGrp="1"/>
          </p:cNvSpPr>
          <p:nvPr>
            <p:ph sz="quarter" idx="14" hasCustomPrompt="1"/>
          </p:nvPr>
        </p:nvSpPr>
        <p:spPr>
          <a:xfrm>
            <a:off x="1910714" y="2953511"/>
            <a:ext cx="4709541" cy="3081529"/>
          </a:xfrm>
        </p:spPr>
        <p:txBody>
          <a:bodyPr/>
          <a:lstStyle/>
          <a:p>
            <a:pPr lvl="0"/>
            <a:r>
              <a:rPr lang="en-US" dirty="0"/>
              <a:t>Insert Body </a:t>
            </a:r>
            <a:r>
              <a:rPr lang="en-US" dirty="0" err="1"/>
              <a:t>CopyOR</a:t>
            </a:r>
            <a:r>
              <a:rPr lang="en-US" dirty="0"/>
              <a:t>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7031354" y="2953511"/>
            <a:ext cx="4709541" cy="3081529"/>
          </a:xfrm>
        </p:spPr>
        <p:txBody>
          <a:body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0" name="Text Placeholder 10"/>
          <p:cNvSpPr>
            <a:spLocks noGrp="1"/>
          </p:cNvSpPr>
          <p:nvPr>
            <p:ph type="body" sz="quarter" idx="16" hasCustomPrompt="1"/>
          </p:nvPr>
        </p:nvSpPr>
        <p:spPr>
          <a:xfrm>
            <a:off x="1911350" y="1819275"/>
            <a:ext cx="4708525" cy="987425"/>
          </a:xfrm>
        </p:spPr>
        <p:txBody>
          <a:bodyPr>
            <a:normAutofit/>
          </a:bodyPr>
          <a:lstStyle>
            <a:lvl1pPr marL="0" indent="0">
              <a:buNone/>
              <a:defRPr sz="2400" b="1"/>
            </a:lvl1pPr>
          </a:lstStyle>
          <a:p>
            <a:pPr lvl="0"/>
            <a:r>
              <a:rPr lang="en-US" dirty="0"/>
              <a:t>Insert Sub-Headline here</a:t>
            </a:r>
          </a:p>
        </p:txBody>
      </p:sp>
      <p:sp>
        <p:nvSpPr>
          <p:cNvPr id="11" name="Text Placeholder 10"/>
          <p:cNvSpPr>
            <a:spLocks noGrp="1"/>
          </p:cNvSpPr>
          <p:nvPr>
            <p:ph type="body" sz="quarter" idx="17" hasCustomPrompt="1"/>
          </p:nvPr>
        </p:nvSpPr>
        <p:spPr>
          <a:xfrm>
            <a:off x="7015289" y="1819275"/>
            <a:ext cx="4708525" cy="987425"/>
          </a:xfrm>
        </p:spPr>
        <p:txBody>
          <a:bodyPr>
            <a:normAutofit/>
          </a:bodyPr>
          <a:lstStyle>
            <a:lvl1pPr marL="0" indent="0">
              <a:buNone/>
              <a:defRPr sz="2400" b="1"/>
            </a:lvl1pPr>
          </a:lstStyle>
          <a:p>
            <a:pPr lvl="0"/>
            <a:r>
              <a:rPr lang="en-US" dirty="0"/>
              <a:t>Insert Sub-Headline here</a:t>
            </a:r>
          </a:p>
        </p:txBody>
      </p:sp>
      <p:sp>
        <p:nvSpPr>
          <p:cNvPr id="12"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1833325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7" name="Content Placeholder 7"/>
          <p:cNvSpPr>
            <a:spLocks noGrp="1"/>
          </p:cNvSpPr>
          <p:nvPr>
            <p:ph sz="quarter" idx="14" hasCustomPrompt="1"/>
          </p:nvPr>
        </p:nvSpPr>
        <p:spPr>
          <a:xfrm>
            <a:off x="1910714" y="2953511"/>
            <a:ext cx="4709541" cy="3081529"/>
          </a:xfrm>
        </p:spPr>
        <p:txBody>
          <a:bodyPr/>
          <a:lstStyle/>
          <a:p>
            <a:pPr lvl="0"/>
            <a:r>
              <a:rPr lang="en-US" dirty="0"/>
              <a:t>Insert Body </a:t>
            </a:r>
            <a:r>
              <a:rPr lang="en-US" dirty="0" err="1"/>
              <a:t>CopyOR</a:t>
            </a:r>
            <a:r>
              <a:rPr lang="en-US" dirty="0"/>
              <a:t>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7031354" y="2953511"/>
            <a:ext cx="4709541" cy="3081529"/>
          </a:xfrm>
        </p:spPr>
        <p:txBody>
          <a:body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2" name="Text Placeholder 10"/>
          <p:cNvSpPr>
            <a:spLocks noGrp="1"/>
          </p:cNvSpPr>
          <p:nvPr>
            <p:ph type="body" sz="quarter" idx="16" hasCustomPrompt="1"/>
          </p:nvPr>
        </p:nvSpPr>
        <p:spPr>
          <a:xfrm>
            <a:off x="1911350" y="1819275"/>
            <a:ext cx="4708525" cy="987425"/>
          </a:xfrm>
        </p:spPr>
        <p:txBody>
          <a:bodyPr>
            <a:normAutofit/>
          </a:bodyPr>
          <a:lstStyle>
            <a:lvl1pPr marL="0" indent="0">
              <a:buNone/>
              <a:defRPr sz="2400" b="1"/>
            </a:lvl1pPr>
          </a:lstStyle>
          <a:p>
            <a:pPr lvl="0"/>
            <a:r>
              <a:rPr lang="en-US" dirty="0"/>
              <a:t>Insert Sub-Headline here</a:t>
            </a:r>
          </a:p>
        </p:txBody>
      </p:sp>
      <p:sp>
        <p:nvSpPr>
          <p:cNvPr id="13" name="Text Placeholder 10"/>
          <p:cNvSpPr>
            <a:spLocks noGrp="1"/>
          </p:cNvSpPr>
          <p:nvPr>
            <p:ph type="body" sz="quarter" idx="17" hasCustomPrompt="1"/>
          </p:nvPr>
        </p:nvSpPr>
        <p:spPr>
          <a:xfrm>
            <a:off x="7015289" y="1819275"/>
            <a:ext cx="4708525" cy="987425"/>
          </a:xfrm>
        </p:spPr>
        <p:txBody>
          <a:bodyPr>
            <a:normAutofit/>
          </a:bodyPr>
          <a:lstStyle>
            <a:lvl1pPr marL="0" indent="0">
              <a:buNone/>
              <a:defRPr sz="2400" b="1"/>
            </a:lvl1pPr>
          </a:lstStyle>
          <a:p>
            <a:pPr lvl="0"/>
            <a:r>
              <a:rPr lang="en-US" dirty="0"/>
              <a:t>Insert Sub-Headline here</a:t>
            </a:r>
          </a:p>
        </p:txBody>
      </p:sp>
    </p:spTree>
    <p:extLst>
      <p:ext uri="{BB962C8B-B14F-4D97-AF65-F5344CB8AC3E}">
        <p14:creationId xmlns:p14="http://schemas.microsoft.com/office/powerpoint/2010/main" val="209822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City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2" hasCustomPrompt="1"/>
          </p:nvPr>
        </p:nvSpPr>
        <p:spPr>
          <a:xfrm>
            <a:off x="1910715" y="393637"/>
            <a:ext cx="4563238"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8" name="Content Placeholder 7"/>
          <p:cNvSpPr>
            <a:spLocks noGrp="1"/>
          </p:cNvSpPr>
          <p:nvPr>
            <p:ph sz="quarter" idx="15" hasCustomPrompt="1"/>
          </p:nvPr>
        </p:nvSpPr>
        <p:spPr>
          <a:xfrm>
            <a:off x="7031354" y="393637"/>
            <a:ext cx="4709541" cy="5641403"/>
          </a:xfrm>
        </p:spPr>
        <p:txBody>
          <a:body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0" name="Text Placeholder 10"/>
          <p:cNvSpPr>
            <a:spLocks noGrp="1"/>
          </p:cNvSpPr>
          <p:nvPr>
            <p:ph type="body" sz="quarter" idx="16" hasCustomPrompt="1"/>
          </p:nvPr>
        </p:nvSpPr>
        <p:spPr>
          <a:xfrm>
            <a:off x="1911350" y="1819275"/>
            <a:ext cx="4562603" cy="4215765"/>
          </a:xfrm>
        </p:spPr>
        <p:txBody>
          <a:bodyPr>
            <a:normAutofit/>
          </a:bodyPr>
          <a:lstStyle>
            <a:lvl1pPr marL="0" indent="0">
              <a:buNone/>
              <a:defRPr sz="1800" b="0" baseline="0"/>
            </a:lvl1pPr>
          </a:lstStyle>
          <a:p>
            <a:pPr lvl="0"/>
            <a:r>
              <a:rPr lang="en-US" dirty="0"/>
              <a:t>Insert </a:t>
            </a:r>
            <a:r>
              <a:rPr lang="en-US"/>
              <a:t>Body Copy Here</a:t>
            </a:r>
            <a:endParaRPr lang="en-US" dirty="0"/>
          </a:p>
        </p:txBody>
      </p:sp>
      <p:sp>
        <p:nvSpPr>
          <p:cNvPr id="12"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54027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APD+Corre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0" hasCustomPrompt="1"/>
          </p:nvPr>
        </p:nvSpPr>
        <p:spPr>
          <a:xfrm>
            <a:off x="393510" y="1938973"/>
            <a:ext cx="4708525" cy="1279715"/>
          </a:xfrm>
        </p:spPr>
        <p:txBody>
          <a:bodyPr/>
          <a:lstStyle>
            <a:lvl1pPr marL="0" indent="0">
              <a:buFontTx/>
              <a:buNone/>
              <a:defRPr b="1"/>
            </a:lvl1pPr>
          </a:lstStyle>
          <a:p>
            <a:pPr lvl="0"/>
            <a:r>
              <a:rPr lang="en-US" dirty="0"/>
              <a:t>INSERT PRESENTATION</a:t>
            </a:r>
            <a:br>
              <a:rPr lang="en-US" dirty="0"/>
            </a:br>
            <a:r>
              <a:rPr lang="en-US" dirty="0"/>
              <a:t>TITLE HERE for</a:t>
            </a:r>
            <a:br>
              <a:rPr lang="en-US" dirty="0"/>
            </a:br>
            <a:r>
              <a:rPr lang="en-US" dirty="0"/>
              <a:t>APD + CORRECTIONS</a:t>
            </a:r>
          </a:p>
        </p:txBody>
      </p:sp>
      <p:sp>
        <p:nvSpPr>
          <p:cNvPr id="9"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085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Color Block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7" name="Text Placeholder 22"/>
          <p:cNvSpPr>
            <a:spLocks noGrp="1"/>
          </p:cNvSpPr>
          <p:nvPr>
            <p:ph type="body" sz="quarter" idx="12" hasCustomPrompt="1"/>
          </p:nvPr>
        </p:nvSpPr>
        <p:spPr>
          <a:xfrm>
            <a:off x="1910715" y="393637"/>
            <a:ext cx="4563238"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8" name="Content Placeholder 7"/>
          <p:cNvSpPr>
            <a:spLocks noGrp="1"/>
          </p:cNvSpPr>
          <p:nvPr>
            <p:ph sz="quarter" idx="15" hasCustomPrompt="1"/>
          </p:nvPr>
        </p:nvSpPr>
        <p:spPr>
          <a:xfrm>
            <a:off x="7031354" y="393637"/>
            <a:ext cx="4709541" cy="5641403"/>
          </a:xfrm>
        </p:spPr>
        <p:txBody>
          <a:body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0" name="Text Placeholder 10"/>
          <p:cNvSpPr>
            <a:spLocks noGrp="1"/>
          </p:cNvSpPr>
          <p:nvPr>
            <p:ph type="body" sz="quarter" idx="16" hasCustomPrompt="1"/>
          </p:nvPr>
        </p:nvSpPr>
        <p:spPr>
          <a:xfrm>
            <a:off x="1911350" y="1819275"/>
            <a:ext cx="4562603" cy="4215765"/>
          </a:xfrm>
        </p:spPr>
        <p:txBody>
          <a:bodyPr>
            <a:normAutofit/>
          </a:bodyPr>
          <a:lstStyle>
            <a:lvl1pPr marL="0" indent="0">
              <a:buNone/>
              <a:defRPr sz="1800" b="0" baseline="0"/>
            </a:lvl1pPr>
          </a:lstStyle>
          <a:p>
            <a:pPr lvl="0"/>
            <a:r>
              <a:rPr lang="en-US" dirty="0"/>
              <a:t>Insert Body Copy Here</a:t>
            </a:r>
          </a:p>
        </p:txBody>
      </p:sp>
      <p:sp>
        <p:nvSpPr>
          <p:cNvPr id="12"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204380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2" hasCustomPrompt="1"/>
          </p:nvPr>
        </p:nvSpPr>
        <p:spPr>
          <a:xfrm>
            <a:off x="1910715" y="393637"/>
            <a:ext cx="4563238"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7" name="Content Placeholder 7"/>
          <p:cNvSpPr>
            <a:spLocks noGrp="1"/>
          </p:cNvSpPr>
          <p:nvPr>
            <p:ph sz="quarter" idx="15" hasCustomPrompt="1"/>
          </p:nvPr>
        </p:nvSpPr>
        <p:spPr>
          <a:xfrm>
            <a:off x="7031354" y="393637"/>
            <a:ext cx="4709541" cy="5641403"/>
          </a:xfrm>
        </p:spPr>
        <p:txBody>
          <a:bodyPr/>
          <a:lstStyle>
            <a:lvl1pPr>
              <a:defRPr baseline="0"/>
            </a:lvl1pPr>
          </a:lstStyle>
          <a:p>
            <a:pPr lvl="0"/>
            <a:r>
              <a:rPr lang="en-US" dirty="0"/>
              <a:t>Insert Body Copy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9" name="Text Placeholder 10"/>
          <p:cNvSpPr>
            <a:spLocks noGrp="1"/>
          </p:cNvSpPr>
          <p:nvPr>
            <p:ph type="body" sz="quarter" idx="16" hasCustomPrompt="1"/>
          </p:nvPr>
        </p:nvSpPr>
        <p:spPr>
          <a:xfrm>
            <a:off x="1911350" y="1819275"/>
            <a:ext cx="4562603" cy="4215765"/>
          </a:xfrm>
        </p:spPr>
        <p:txBody>
          <a:bodyPr>
            <a:normAutofit/>
          </a:bodyPr>
          <a:lstStyle>
            <a:lvl1pPr marL="0" indent="0">
              <a:buNone/>
              <a:defRPr sz="1800" b="0" baseline="0"/>
            </a:lvl1pPr>
          </a:lstStyle>
          <a:p>
            <a:pPr lvl="0"/>
            <a:r>
              <a:rPr lang="en-US" dirty="0"/>
              <a:t>Insert </a:t>
            </a:r>
            <a:r>
              <a:rPr lang="en-US"/>
              <a:t>Body Copy Here</a:t>
            </a:r>
            <a:endParaRPr lang="en-US" dirty="0"/>
          </a:p>
        </p:txBody>
      </p:sp>
    </p:spTree>
    <p:extLst>
      <p:ext uri="{BB962C8B-B14F-4D97-AF65-F5344CB8AC3E}">
        <p14:creationId xmlns:p14="http://schemas.microsoft.com/office/powerpoint/2010/main" val="788201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 WITH CAPTION—City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itle 1"/>
          <p:cNvSpPr>
            <a:spLocks noGrp="1"/>
          </p:cNvSpPr>
          <p:nvPr>
            <p:ph type="title" hasCustomPrompt="1"/>
          </p:nvPr>
        </p:nvSpPr>
        <p:spPr>
          <a:xfrm>
            <a:off x="1911096" y="3831337"/>
            <a:ext cx="9317292" cy="944102"/>
          </a:xfrm>
        </p:spPr>
        <p:txBody>
          <a:bodyPr anchor="b">
            <a:normAutofit/>
          </a:bodyPr>
          <a:lstStyle>
            <a:lvl1pPr>
              <a:defRPr sz="2800" baseline="0"/>
            </a:lvl1pPr>
          </a:lstStyle>
          <a:p>
            <a:r>
              <a:rPr lang="en-US" dirty="0"/>
              <a:t>INSERT TOPIC HEADLINE HERE</a:t>
            </a:r>
          </a:p>
        </p:txBody>
      </p:sp>
      <p:sp>
        <p:nvSpPr>
          <p:cNvPr id="6" name="Text Placeholder 5"/>
          <p:cNvSpPr>
            <a:spLocks noGrp="1"/>
          </p:cNvSpPr>
          <p:nvPr>
            <p:ph type="body" sz="quarter" idx="11" hasCustomPrompt="1"/>
          </p:nvPr>
        </p:nvSpPr>
        <p:spPr>
          <a:xfrm>
            <a:off x="1911350" y="4770707"/>
            <a:ext cx="9317038" cy="1335088"/>
          </a:xfrm>
        </p:spPr>
        <p:txBody>
          <a:bodyPr anchor="t">
            <a:normAutofit/>
          </a:bodyPr>
          <a:lstStyle>
            <a:lvl1pPr marL="0" indent="0">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0" name="Picture Placeholder 9"/>
          <p:cNvSpPr>
            <a:spLocks noGrp="1"/>
          </p:cNvSpPr>
          <p:nvPr>
            <p:ph type="pic" sz="quarter" idx="13"/>
          </p:nvPr>
        </p:nvSpPr>
        <p:spPr>
          <a:xfrm>
            <a:off x="1911350" y="320675"/>
            <a:ext cx="9317038" cy="3509963"/>
          </a:xfrm>
        </p:spPr>
        <p:txBody>
          <a:bodyPr/>
          <a:lstStyle>
            <a:lvl1pPr marL="0" indent="0">
              <a:buNone/>
              <a:defRPr/>
            </a:lvl1pPr>
          </a:lstStyle>
          <a:p>
            <a:endParaRPr lang="en-US" dirty="0"/>
          </a:p>
        </p:txBody>
      </p:sp>
      <p:sp>
        <p:nvSpPr>
          <p:cNvPr id="11" name="Text Placeholder 6"/>
          <p:cNvSpPr>
            <a:spLocks noGrp="1"/>
          </p:cNvSpPr>
          <p:nvPr>
            <p:ph type="body" sz="quarter" idx="14"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4294621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 WITH CAPTION—Color Block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11" y="0"/>
            <a:ext cx="12188952" cy="6858000"/>
          </a:xfrm>
          <a:prstGeom prst="rect">
            <a:avLst/>
          </a:prstGeom>
        </p:spPr>
      </p:pic>
      <p:sp>
        <p:nvSpPr>
          <p:cNvPr id="6" name="Text Placeholder 5"/>
          <p:cNvSpPr>
            <a:spLocks noGrp="1"/>
          </p:cNvSpPr>
          <p:nvPr>
            <p:ph type="body" sz="quarter" idx="11" hasCustomPrompt="1"/>
          </p:nvPr>
        </p:nvSpPr>
        <p:spPr>
          <a:xfrm>
            <a:off x="1911350" y="4770707"/>
            <a:ext cx="9317038" cy="1335088"/>
          </a:xfrm>
        </p:spPr>
        <p:txBody>
          <a:bodyPr anchor="t">
            <a:normAutofit/>
          </a:bodyPr>
          <a:lstStyle>
            <a:lvl1pPr marL="0" indent="0">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9" name="Picture Placeholder 9"/>
          <p:cNvSpPr>
            <a:spLocks noGrp="1"/>
          </p:cNvSpPr>
          <p:nvPr>
            <p:ph type="pic" sz="quarter" idx="13"/>
          </p:nvPr>
        </p:nvSpPr>
        <p:spPr>
          <a:xfrm>
            <a:off x="1911350" y="320675"/>
            <a:ext cx="9317038" cy="3509963"/>
          </a:xfrm>
        </p:spPr>
        <p:txBody>
          <a:bodyPr/>
          <a:lstStyle>
            <a:lvl1pPr marL="0" indent="0">
              <a:buNone/>
              <a:defRPr/>
            </a:lvl1pPr>
          </a:lstStyle>
          <a:p>
            <a:endParaRPr lang="en-US" dirty="0"/>
          </a:p>
        </p:txBody>
      </p:sp>
      <p:sp>
        <p:nvSpPr>
          <p:cNvPr id="11" name="Title 1"/>
          <p:cNvSpPr>
            <a:spLocks noGrp="1"/>
          </p:cNvSpPr>
          <p:nvPr>
            <p:ph type="title" hasCustomPrompt="1"/>
          </p:nvPr>
        </p:nvSpPr>
        <p:spPr>
          <a:xfrm>
            <a:off x="1911096" y="3831337"/>
            <a:ext cx="9317292" cy="944102"/>
          </a:xfrm>
        </p:spPr>
        <p:txBody>
          <a:bodyPr anchor="b">
            <a:normAutofit/>
          </a:bodyPr>
          <a:lstStyle>
            <a:lvl1pPr>
              <a:defRPr sz="2800" baseline="0"/>
            </a:lvl1pPr>
          </a:lstStyle>
          <a:p>
            <a:r>
              <a:rPr lang="en-US" dirty="0"/>
              <a:t>INSERT TOPIC HEADLINE HERE</a:t>
            </a:r>
          </a:p>
        </p:txBody>
      </p:sp>
      <p:sp>
        <p:nvSpPr>
          <p:cNvPr id="12" name="Text Placeholder 6"/>
          <p:cNvSpPr>
            <a:spLocks noGrp="1"/>
          </p:cNvSpPr>
          <p:nvPr>
            <p:ph type="body" sz="quarter" idx="14"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3326225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 WITH CAPTION—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5"/>
          <p:cNvSpPr>
            <a:spLocks noGrp="1"/>
          </p:cNvSpPr>
          <p:nvPr>
            <p:ph type="body" sz="quarter" idx="11" hasCustomPrompt="1"/>
          </p:nvPr>
        </p:nvSpPr>
        <p:spPr>
          <a:xfrm>
            <a:off x="1911350" y="4770707"/>
            <a:ext cx="9317038" cy="1335088"/>
          </a:xfrm>
        </p:spPr>
        <p:txBody>
          <a:bodyPr anchor="t">
            <a:normAutofit/>
          </a:bodyPr>
          <a:lstStyle>
            <a:lvl1pPr marL="0" indent="0">
              <a:buNone/>
              <a:defRPr sz="1800"/>
            </a:lvl1pPr>
          </a:lstStyle>
          <a:p>
            <a:pPr lvl="0"/>
            <a:r>
              <a:rPr lang="en-US" dirty="0"/>
              <a:t>Click to insert body copy</a:t>
            </a:r>
          </a:p>
        </p:txBody>
      </p:sp>
      <p:sp>
        <p:nvSpPr>
          <p:cNvPr id="7"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9" name="Picture Placeholder 9"/>
          <p:cNvSpPr>
            <a:spLocks noGrp="1"/>
          </p:cNvSpPr>
          <p:nvPr>
            <p:ph type="pic" sz="quarter" idx="13"/>
          </p:nvPr>
        </p:nvSpPr>
        <p:spPr>
          <a:xfrm>
            <a:off x="1911350" y="320675"/>
            <a:ext cx="9317038" cy="3509963"/>
          </a:xfrm>
        </p:spPr>
        <p:txBody>
          <a:bodyPr/>
          <a:lstStyle>
            <a:lvl1pPr marL="0" indent="0">
              <a:buNone/>
              <a:defRPr/>
            </a:lvl1pPr>
          </a:lstStyle>
          <a:p>
            <a:endParaRPr lang="en-US" dirty="0"/>
          </a:p>
        </p:txBody>
      </p:sp>
      <p:sp>
        <p:nvSpPr>
          <p:cNvPr id="10" name="Title 1"/>
          <p:cNvSpPr>
            <a:spLocks noGrp="1"/>
          </p:cNvSpPr>
          <p:nvPr>
            <p:ph type="title" hasCustomPrompt="1"/>
          </p:nvPr>
        </p:nvSpPr>
        <p:spPr>
          <a:xfrm>
            <a:off x="1911096" y="3831337"/>
            <a:ext cx="9317292" cy="944102"/>
          </a:xfrm>
        </p:spPr>
        <p:txBody>
          <a:bodyPr anchor="b">
            <a:normAutofit/>
          </a:bodyPr>
          <a:lstStyle>
            <a:lvl1pPr>
              <a:defRPr sz="2800" baseline="0"/>
            </a:lvl1pPr>
          </a:lstStyle>
          <a:p>
            <a:r>
              <a:rPr lang="en-US" dirty="0"/>
              <a:t>INSERT TOPIC HEADLINE HERE</a:t>
            </a:r>
          </a:p>
        </p:txBody>
      </p:sp>
    </p:spTree>
    <p:extLst>
      <p:ext uri="{BB962C8B-B14F-4D97-AF65-F5344CB8AC3E}">
        <p14:creationId xmlns:p14="http://schemas.microsoft.com/office/powerpoint/2010/main" val="880620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LID—City Pic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96239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dirty="0">
              <a:latin typeface="+mj-l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dirty="0">
              <a:latin typeface="+mj-lt"/>
            </a:endParaRPr>
          </a:p>
        </p:txBody>
      </p:sp>
      <p:sp>
        <p:nvSpPr>
          <p:cNvPr id="5" name="Title 1"/>
          <p:cNvSpPr>
            <a:spLocks noGrp="1"/>
          </p:cNvSpPr>
          <p:nvPr>
            <p:ph type="ctrTitle" hasCustomPrompt="1"/>
          </p:nvPr>
        </p:nvSpPr>
        <p:spPr>
          <a:xfrm>
            <a:off x="327274" y="762102"/>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0">
                      <a:schemeClr val="accent1"/>
                    </a:gs>
                    <a:gs pos="100000">
                      <a:srgbClr val="01BBBB"/>
                    </a:gs>
                  </a:gsLst>
                  <a:lin ang="1200000" scaled="0"/>
                </a:gradFill>
                <a:latin typeface="+mj-lt"/>
                <a:cs typeface="CiscoSans Thin"/>
              </a:defRPr>
            </a:lvl1pPr>
          </a:lstStyle>
          <a:p>
            <a:r>
              <a:rPr lang="en-US" dirty="0"/>
              <a:t>Section Title Goes Here</a:t>
            </a:r>
          </a:p>
        </p:txBody>
      </p:sp>
    </p:spTree>
    <p:extLst>
      <p:ext uri="{BB962C8B-B14F-4D97-AF65-F5344CB8AC3E}">
        <p14:creationId xmlns:p14="http://schemas.microsoft.com/office/powerpoint/2010/main" val="191401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75C51FCE-E4BB-4680-8E50-3C0E348D2609}" type="datetimeFigureOut">
              <a:rPr lang="en-US" smtClean="0"/>
              <a:pPr/>
              <a:t>6/10/2020</a:t>
            </a:fld>
            <a:endParaRPr lang="en-US" dirty="0"/>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E19ED18C-0842-4BF5-A56F-22E89555BEEB}"/>
              </a:ext>
            </a:extLst>
          </p:cNvPr>
          <p:cNvSpPr/>
          <p:nvPr userDrawn="1"/>
        </p:nvSpPr>
        <p:spPr>
          <a:xfrm>
            <a:off x="1097280" y="1667435"/>
            <a:ext cx="10186297" cy="12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03849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00CBF8-2223-4844-BA0A-1522DF82B150}"/>
              </a:ext>
            </a:extLst>
          </p:cNvPr>
          <p:cNvSpPr/>
          <p:nvPr userDrawn="1"/>
        </p:nvSpPr>
        <p:spPr>
          <a:xfrm rot="10800000">
            <a:off x="0" y="374044"/>
            <a:ext cx="12736597" cy="101785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Parallelogram 3">
            <a:extLst>
              <a:ext uri="{FF2B5EF4-FFF2-40B4-BE49-F238E27FC236}">
                <a16:creationId xmlns:a16="http://schemas.microsoft.com/office/drawing/2014/main" id="{DCBD4D32-208C-C74A-9FB9-D58A5AD48A20}"/>
              </a:ext>
            </a:extLst>
          </p:cNvPr>
          <p:cNvSpPr/>
          <p:nvPr userDrawn="1"/>
        </p:nvSpPr>
        <p:spPr>
          <a:xfrm rot="10800000">
            <a:off x="9563457" y="374044"/>
            <a:ext cx="3332527" cy="1017858"/>
          </a:xfrm>
          <a:prstGeom prst="parallelogram">
            <a:avLst/>
          </a:prstGeom>
          <a:solidFill>
            <a:srgbClr val="004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1F5ED5E3-DF9C-2647-AFDA-DC5469E7C0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568" y="449817"/>
            <a:ext cx="1210049" cy="914946"/>
          </a:xfrm>
          <a:prstGeom prst="rect">
            <a:avLst/>
          </a:prstGeom>
        </p:spPr>
      </p:pic>
      <p:sp>
        <p:nvSpPr>
          <p:cNvPr id="7" name="Title 3">
            <a:extLst>
              <a:ext uri="{FF2B5EF4-FFF2-40B4-BE49-F238E27FC236}">
                <a16:creationId xmlns:a16="http://schemas.microsoft.com/office/drawing/2014/main" id="{E764219C-6EDF-E840-A95F-F2AC0ED5919E}"/>
              </a:ext>
            </a:extLst>
          </p:cNvPr>
          <p:cNvSpPr txBox="1">
            <a:spLocks/>
          </p:cNvSpPr>
          <p:nvPr userDrawn="1"/>
        </p:nvSpPr>
        <p:spPr>
          <a:xfrm>
            <a:off x="7544440" y="98781"/>
            <a:ext cx="4228177" cy="323901"/>
          </a:xfrm>
          <a:prstGeom prst="rect">
            <a:avLst/>
          </a:prstGeom>
        </p:spPr>
        <p:txBody>
          <a:bodyPr vert="horz" lIns="91440" tIns="45720" rIns="91440" bIns="45720" rtlCol="0" anchor="ctr">
            <a:normAutofit fontScale="97500"/>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r"/>
            <a:r>
              <a:rPr lang="en-US" sz="1500" b="1" spc="70" dirty="0">
                <a:solidFill>
                  <a:schemeClr val="tx1"/>
                </a:solidFill>
                <a:cs typeface="Arial"/>
              </a:rPr>
              <a:t>FY21 Proposed Budget Review</a:t>
            </a:r>
          </a:p>
        </p:txBody>
      </p:sp>
      <p:sp>
        <p:nvSpPr>
          <p:cNvPr id="8" name="Rectangle 7">
            <a:extLst>
              <a:ext uri="{FF2B5EF4-FFF2-40B4-BE49-F238E27FC236}">
                <a16:creationId xmlns:a16="http://schemas.microsoft.com/office/drawing/2014/main" id="{8710F3E0-CC0F-2544-AED1-0F233F36E520}"/>
              </a:ext>
            </a:extLst>
          </p:cNvPr>
          <p:cNvSpPr/>
          <p:nvPr userDrawn="1"/>
        </p:nvSpPr>
        <p:spPr>
          <a:xfrm>
            <a:off x="13425296" y="5092507"/>
            <a:ext cx="647333" cy="22508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3">
            <a:extLst>
              <a:ext uri="{FF2B5EF4-FFF2-40B4-BE49-F238E27FC236}">
                <a16:creationId xmlns:a16="http://schemas.microsoft.com/office/drawing/2014/main" id="{AC8B72F5-9B2C-5D44-8DA9-D10CB67A2046}"/>
              </a:ext>
            </a:extLst>
          </p:cNvPr>
          <p:cNvSpPr txBox="1">
            <a:spLocks/>
          </p:cNvSpPr>
          <p:nvPr userDrawn="1"/>
        </p:nvSpPr>
        <p:spPr>
          <a:xfrm>
            <a:off x="13450353" y="5092507"/>
            <a:ext cx="487681" cy="225083"/>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endParaRPr lang="en-US" sz="1200" b="1" dirty="0">
              <a:solidFill>
                <a:srgbClr val="79A3DC"/>
              </a:solidFill>
              <a:latin typeface="Helvetica" pitchFamily="2" charset="0"/>
            </a:endParaRPr>
          </a:p>
        </p:txBody>
      </p:sp>
      <p:sp>
        <p:nvSpPr>
          <p:cNvPr id="10" name="Slide Number Placeholder 3">
            <a:extLst>
              <a:ext uri="{FF2B5EF4-FFF2-40B4-BE49-F238E27FC236}">
                <a16:creationId xmlns:a16="http://schemas.microsoft.com/office/drawing/2014/main" id="{E3CD53F2-FDD9-1A4F-8C7E-A30C7E453CEE}"/>
              </a:ext>
            </a:extLst>
          </p:cNvPr>
          <p:cNvSpPr>
            <a:spLocks noGrp="1"/>
          </p:cNvSpPr>
          <p:nvPr>
            <p:ph type="sldNum" sz="quarter" idx="12"/>
          </p:nvPr>
        </p:nvSpPr>
        <p:spPr>
          <a:xfrm>
            <a:off x="13397307" y="5092506"/>
            <a:ext cx="511877" cy="465298"/>
          </a:xfrm>
          <a:prstGeom prst="rect">
            <a:avLst/>
          </a:prstGeom>
        </p:spPr>
        <p:txBody>
          <a:bodyPr/>
          <a:lstStyle>
            <a:lvl1pPr algn="l">
              <a:defRPr sz="900">
                <a:solidFill>
                  <a:schemeClr val="bg1"/>
                </a:solidFill>
                <a:latin typeface="Helvetica" pitchFamily="2" charset="0"/>
              </a:defRPr>
            </a:lvl1pPr>
          </a:lstStyle>
          <a:p>
            <a:fld id="{8F687CB0-D672-4915-BE90-822E29522031}" type="slidenum">
              <a:rPr lang="en-US" smtClean="0"/>
              <a:pPr/>
              <a:t>‹#›</a:t>
            </a:fld>
            <a:endParaRPr lang="en-US" dirty="0"/>
          </a:p>
        </p:txBody>
      </p:sp>
      <p:sp>
        <p:nvSpPr>
          <p:cNvPr id="11" name="Text Placeholder 6">
            <a:extLst>
              <a:ext uri="{FF2B5EF4-FFF2-40B4-BE49-F238E27FC236}">
                <a16:creationId xmlns:a16="http://schemas.microsoft.com/office/drawing/2014/main" id="{0F4CEF55-A663-974F-8760-CE05094D74AD}"/>
              </a:ext>
            </a:extLst>
          </p:cNvPr>
          <p:cNvSpPr>
            <a:spLocks noGrp="1"/>
          </p:cNvSpPr>
          <p:nvPr>
            <p:ph type="body" sz="quarter" idx="13" hasCustomPrompt="1"/>
          </p:nvPr>
        </p:nvSpPr>
        <p:spPr>
          <a:xfrm>
            <a:off x="436939" y="742637"/>
            <a:ext cx="9126517" cy="781050"/>
          </a:xfrm>
          <a:prstGeom prst="rect">
            <a:avLst/>
          </a:prstGeom>
        </p:spPr>
        <p:txBody>
          <a:bodyPr>
            <a:normAutofit/>
          </a:bodyPr>
          <a:lstStyle>
            <a:lvl1pPr marL="0" indent="0">
              <a:buNone/>
              <a:defRPr sz="3600" b="1" spc="300">
                <a:solidFill>
                  <a:schemeClr val="bg1"/>
                </a:solidFill>
                <a:latin typeface="+mn-lt"/>
                <a:cs typeface="Calibri" panose="020F0502020204030204" pitchFamily="34" charset="0"/>
              </a:defRPr>
            </a:lvl1pPr>
          </a:lstStyle>
          <a:p>
            <a:pPr lvl="0"/>
            <a:r>
              <a:rPr lang="en-US" dirty="0"/>
              <a:t>EDIT MASTER TEXT STYLES</a:t>
            </a:r>
          </a:p>
        </p:txBody>
      </p:sp>
      <p:sp>
        <p:nvSpPr>
          <p:cNvPr id="12" name="Rectangle 11">
            <a:extLst>
              <a:ext uri="{FF2B5EF4-FFF2-40B4-BE49-F238E27FC236}">
                <a16:creationId xmlns:a16="http://schemas.microsoft.com/office/drawing/2014/main" id="{EC6B2D12-444D-6740-9AA1-333F13D2ED4B}"/>
              </a:ext>
            </a:extLst>
          </p:cNvPr>
          <p:cNvSpPr/>
          <p:nvPr userDrawn="1"/>
        </p:nvSpPr>
        <p:spPr>
          <a:xfrm>
            <a:off x="-645857" y="6389572"/>
            <a:ext cx="14299103" cy="21229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F7B07B2F-8FF4-DB49-8657-98C800DCAAA4}"/>
              </a:ext>
            </a:extLst>
          </p:cNvPr>
          <p:cNvSpPr/>
          <p:nvPr userDrawn="1"/>
        </p:nvSpPr>
        <p:spPr>
          <a:xfrm flipV="1">
            <a:off x="-1949154" y="1461732"/>
            <a:ext cx="14995116" cy="68508"/>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24D244BC-D9DA-0F40-9C47-7E1E0097FA45}"/>
              </a:ext>
            </a:extLst>
          </p:cNvPr>
          <p:cNvSpPr/>
          <p:nvPr userDrawn="1"/>
        </p:nvSpPr>
        <p:spPr>
          <a:xfrm flipV="1">
            <a:off x="-6927554" y="255232"/>
            <a:ext cx="14995116" cy="68508"/>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03491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45075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2" y="6459787"/>
            <a:ext cx="2472271" cy="365125"/>
          </a:xfrm>
          <a:prstGeom prst="rect">
            <a:avLst/>
          </a:prstGeom>
        </p:spPr>
        <p:txBody>
          <a:bodyPr/>
          <a:lstStyle/>
          <a:p>
            <a:fld id="{66CB97F8-6CEB-469B-AFCC-889F2A2B1D5A}" type="datetimeFigureOut">
              <a:rPr lang="en-US" smtClean="0"/>
              <a:pPr/>
              <a:t>6/10/2020</a:t>
            </a:fld>
            <a:endParaRPr lang="en-US" dirty="0"/>
          </a:p>
        </p:txBody>
      </p:sp>
      <p:sp>
        <p:nvSpPr>
          <p:cNvPr id="4" name="Footer Placeholder 3"/>
          <p:cNvSpPr>
            <a:spLocks noGrp="1"/>
          </p:cNvSpPr>
          <p:nvPr>
            <p:ph type="ftr" sz="quarter" idx="11"/>
          </p:nvPr>
        </p:nvSpPr>
        <p:spPr>
          <a:xfrm>
            <a:off x="3686186" y="6459787"/>
            <a:ext cx="4822804" cy="365125"/>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9900460" y="6459787"/>
            <a:ext cx="1312025"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69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OUTDOO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0" hasCustomPrompt="1"/>
          </p:nvPr>
        </p:nvSpPr>
        <p:spPr>
          <a:xfrm>
            <a:off x="393510" y="1938973"/>
            <a:ext cx="4708525" cy="1279715"/>
          </a:xfrm>
        </p:spPr>
        <p:txBody>
          <a:bodyPr/>
          <a:lstStyle>
            <a:lvl1pPr marL="0" indent="0">
              <a:buFontTx/>
              <a:buNone/>
              <a:defRPr b="1"/>
            </a:lvl1pPr>
          </a:lstStyle>
          <a:p>
            <a:pPr lvl="0"/>
            <a:r>
              <a:rPr lang="en-US" dirty="0"/>
              <a:t>INSERT PRESENTATION</a:t>
            </a:r>
            <a:br>
              <a:rPr lang="en-US" dirty="0"/>
            </a:br>
            <a:r>
              <a:rPr lang="en-US" dirty="0"/>
              <a:t>TITLE HERE for</a:t>
            </a:r>
            <a:br>
              <a:rPr lang="en-US" dirty="0"/>
            </a:br>
            <a:r>
              <a:rPr lang="en-US" dirty="0"/>
              <a:t>OUTDOORS</a:t>
            </a:r>
          </a:p>
        </p:txBody>
      </p:sp>
      <p:sp>
        <p:nvSpPr>
          <p:cNvPr id="10"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75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BUSINES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0" hasCustomPrompt="1"/>
          </p:nvPr>
        </p:nvSpPr>
        <p:spPr>
          <a:xfrm>
            <a:off x="393510" y="1938973"/>
            <a:ext cx="4708525" cy="1279715"/>
          </a:xfrm>
        </p:spPr>
        <p:txBody>
          <a:bodyPr/>
          <a:lstStyle>
            <a:lvl1pPr marL="0" indent="0">
              <a:buNone/>
              <a:defRPr b="1"/>
            </a:lvl1pPr>
          </a:lstStyle>
          <a:p>
            <a:pPr lvl="0"/>
            <a:r>
              <a:rPr lang="en-US" dirty="0"/>
              <a:t>INSERT PRESENTATION</a:t>
            </a:r>
            <a:br>
              <a:rPr lang="en-US" dirty="0"/>
            </a:br>
            <a:r>
              <a:rPr lang="en-US" dirty="0"/>
              <a:t>TITLE HERE for</a:t>
            </a:r>
            <a:br>
              <a:rPr lang="en-US" dirty="0"/>
            </a:br>
            <a:r>
              <a:rPr lang="en-US" dirty="0"/>
              <a:t>BUSINESS</a:t>
            </a:r>
          </a:p>
        </p:txBody>
      </p:sp>
      <p:sp>
        <p:nvSpPr>
          <p:cNvPr id="9"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12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CITY EMPLOYE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Text Placeholder 22"/>
          <p:cNvSpPr>
            <a:spLocks noGrp="1"/>
          </p:cNvSpPr>
          <p:nvPr>
            <p:ph type="body" sz="quarter" idx="10" hasCustomPrompt="1"/>
          </p:nvPr>
        </p:nvSpPr>
        <p:spPr>
          <a:xfrm>
            <a:off x="393510" y="1938973"/>
            <a:ext cx="4708525" cy="1279715"/>
          </a:xfrm>
        </p:spPr>
        <p:txBody>
          <a:bodyPr/>
          <a:lstStyle>
            <a:lvl1pPr marL="0" indent="0">
              <a:buNone/>
              <a:defRPr b="1"/>
            </a:lvl1pPr>
          </a:lstStyle>
          <a:p>
            <a:pPr lvl="0"/>
            <a:r>
              <a:rPr lang="en-US" dirty="0"/>
              <a:t>INSERT PRESENTATION</a:t>
            </a:r>
            <a:br>
              <a:rPr lang="en-US" dirty="0"/>
            </a:br>
            <a:r>
              <a:rPr lang="en-US" dirty="0"/>
              <a:t>TITLE HERE for</a:t>
            </a:r>
            <a:br>
              <a:rPr lang="en-US" dirty="0"/>
            </a:br>
            <a:r>
              <a:rPr lang="en-US" dirty="0"/>
              <a:t>CITY EMPLOYEES</a:t>
            </a:r>
          </a:p>
        </p:txBody>
      </p:sp>
      <p:sp>
        <p:nvSpPr>
          <p:cNvPr id="9"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85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PUBLIC SAFE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ext Placeholder 22"/>
          <p:cNvSpPr>
            <a:spLocks noGrp="1"/>
          </p:cNvSpPr>
          <p:nvPr>
            <p:ph type="body" sz="quarter" idx="10" hasCustomPrompt="1"/>
          </p:nvPr>
        </p:nvSpPr>
        <p:spPr>
          <a:xfrm>
            <a:off x="393510" y="1938973"/>
            <a:ext cx="4708525" cy="1279715"/>
          </a:xfrm>
        </p:spPr>
        <p:txBody>
          <a:bodyPr/>
          <a:lstStyle>
            <a:lvl1pPr marL="0" indent="0">
              <a:buNone/>
              <a:defRPr b="1"/>
            </a:lvl1pPr>
          </a:lstStyle>
          <a:p>
            <a:pPr lvl="0"/>
            <a:r>
              <a:rPr lang="en-US" dirty="0"/>
              <a:t>INSERT PRESENTATION</a:t>
            </a:r>
            <a:br>
              <a:rPr lang="en-US" dirty="0"/>
            </a:br>
            <a:r>
              <a:rPr lang="en-US" dirty="0"/>
              <a:t>TITLE HERE for</a:t>
            </a:r>
            <a:br>
              <a:rPr lang="en-US" dirty="0"/>
            </a:br>
            <a:r>
              <a:rPr lang="en-US" dirty="0"/>
              <a:t>PUBLIC SAFETY</a:t>
            </a:r>
          </a:p>
        </p:txBody>
      </p:sp>
      <p:sp>
        <p:nvSpPr>
          <p:cNvPr id="7" name="Content Placeholder 7"/>
          <p:cNvSpPr>
            <a:spLocks noGrp="1"/>
          </p:cNvSpPr>
          <p:nvPr>
            <p:ph sz="quarter" idx="12" hasCustomPrompt="1"/>
          </p:nvPr>
        </p:nvSpPr>
        <p:spPr>
          <a:xfrm>
            <a:off x="393509" y="3456432"/>
            <a:ext cx="4708525" cy="323697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55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City Pic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7"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
        <p:nvSpPr>
          <p:cNvPr id="8"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15" name="Content Placeholder 7"/>
          <p:cNvSpPr>
            <a:spLocks noGrp="1"/>
          </p:cNvSpPr>
          <p:nvPr>
            <p:ph sz="quarter" idx="13" hasCustomPrompt="1"/>
          </p:nvPr>
        </p:nvSpPr>
        <p:spPr>
          <a:xfrm>
            <a:off x="1910714" y="1829245"/>
            <a:ext cx="9830181" cy="4205796"/>
          </a:xfrm>
        </p:spPr>
        <p:txBody>
          <a:bodyPr/>
          <a:lstStyle/>
          <a:p>
            <a:pPr lvl="0"/>
            <a:r>
              <a:rPr lang="en-US" dirty="0"/>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29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Block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9"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11"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14" name="Content Placeholder 7"/>
          <p:cNvSpPr>
            <a:spLocks noGrp="1"/>
          </p:cNvSpPr>
          <p:nvPr>
            <p:ph sz="quarter" idx="13" hasCustomPrompt="1"/>
          </p:nvPr>
        </p:nvSpPr>
        <p:spPr>
          <a:xfrm>
            <a:off x="1910714" y="1829245"/>
            <a:ext cx="9830181" cy="4205796"/>
          </a:xfrm>
        </p:spPr>
        <p:txBody>
          <a:bodyPr/>
          <a:lstStyle/>
          <a:p>
            <a:pPr lvl="0"/>
            <a:r>
              <a:rPr lang="en-US"/>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hasCustomPrompt="1"/>
          </p:nvPr>
        </p:nvSpPr>
        <p:spPr>
          <a:xfrm>
            <a:off x="1910715" y="6442742"/>
            <a:ext cx="3530600" cy="411162"/>
          </a:xfrm>
        </p:spPr>
        <p:txBody>
          <a:bodyPr>
            <a:normAutofit/>
          </a:bodyPr>
          <a:lstStyle>
            <a:lvl1pPr marL="0" indent="0">
              <a:buNone/>
              <a:defRPr sz="1800" b="0">
                <a:solidFill>
                  <a:schemeClr val="bg1"/>
                </a:solidFill>
              </a:defRPr>
            </a:lvl1pPr>
          </a:lstStyle>
          <a:p>
            <a:pPr lvl="0"/>
            <a:r>
              <a:rPr lang="en-US" dirty="0"/>
              <a:t>Footer Copy Here</a:t>
            </a:r>
          </a:p>
        </p:txBody>
      </p:sp>
    </p:spTree>
    <p:extLst>
      <p:ext uri="{BB962C8B-B14F-4D97-AF65-F5344CB8AC3E}">
        <p14:creationId xmlns:p14="http://schemas.microsoft.com/office/powerpoint/2010/main" val="22922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Bottom P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Slide Number Placeholder 2"/>
          <p:cNvSpPr>
            <a:spLocks noGrp="1"/>
          </p:cNvSpPr>
          <p:nvPr>
            <p:ph type="sldNum" sz="quarter" idx="10"/>
          </p:nvPr>
        </p:nvSpPr>
        <p:spPr>
          <a:xfrm>
            <a:off x="9369552" y="6406166"/>
            <a:ext cx="2743200" cy="365125"/>
          </a:xfrm>
        </p:spPr>
        <p:txBody>
          <a:bodyPr/>
          <a:lstStyle>
            <a:lvl1pPr>
              <a:defRPr sz="1200">
                <a:solidFill>
                  <a:schemeClr val="bg1"/>
                </a:solidFill>
              </a:defRPr>
            </a:lvl1pPr>
          </a:lstStyle>
          <a:p>
            <a:fld id="{94FABF8F-E73C-FC47-AD87-43AF09A54C04}" type="slidenum">
              <a:rPr lang="en-US" smtClean="0"/>
              <a:pPr/>
              <a:t>‹#›</a:t>
            </a:fld>
            <a:endParaRPr lang="en-US" dirty="0"/>
          </a:p>
        </p:txBody>
      </p:sp>
      <p:sp>
        <p:nvSpPr>
          <p:cNvPr id="7" name="Text Placeholder 22"/>
          <p:cNvSpPr>
            <a:spLocks noGrp="1"/>
          </p:cNvSpPr>
          <p:nvPr>
            <p:ph type="body" sz="quarter" idx="12" hasCustomPrompt="1"/>
          </p:nvPr>
        </p:nvSpPr>
        <p:spPr>
          <a:xfrm>
            <a:off x="1910714" y="393637"/>
            <a:ext cx="9830181" cy="932243"/>
          </a:xfrm>
        </p:spPr>
        <p:txBody>
          <a:bodyPr/>
          <a:lstStyle>
            <a:lvl1pPr marL="0" indent="0">
              <a:buNone/>
              <a:defRPr b="1" baseline="0"/>
            </a:lvl1pPr>
          </a:lstStyle>
          <a:p>
            <a:pPr lvl="0"/>
            <a:r>
              <a:rPr lang="en-US" dirty="0"/>
              <a:t>INSERT </a:t>
            </a:r>
            <a:br>
              <a:rPr lang="en-US" dirty="0"/>
            </a:br>
            <a:r>
              <a:rPr lang="en-US" dirty="0"/>
              <a:t>TOPIC HEADLINE HERE</a:t>
            </a:r>
          </a:p>
        </p:txBody>
      </p:sp>
      <p:sp>
        <p:nvSpPr>
          <p:cNvPr id="9" name="Content Placeholder 7"/>
          <p:cNvSpPr>
            <a:spLocks noGrp="1"/>
          </p:cNvSpPr>
          <p:nvPr>
            <p:ph sz="quarter" idx="13" hasCustomPrompt="1"/>
          </p:nvPr>
        </p:nvSpPr>
        <p:spPr>
          <a:xfrm>
            <a:off x="1910714" y="1829245"/>
            <a:ext cx="9830181" cy="4205796"/>
          </a:xfrm>
        </p:spPr>
        <p:txBody>
          <a:bodyPr/>
          <a:lstStyle/>
          <a:p>
            <a:pPr lvl="0"/>
            <a:r>
              <a:rPr lang="en-US"/>
              <a:t>Insert Sub-Title OR Image here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64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2AAC7DC6-0C21-8145-99D2-95D217AE6CE0}" type="slidenum">
              <a:rPr lang="en-US" smtClean="0"/>
              <a:pPr/>
              <a:t>‹#›</a:t>
            </a:fld>
            <a:endParaRPr lang="en-US" dirty="0"/>
          </a:p>
        </p:txBody>
      </p:sp>
    </p:spTree>
    <p:extLst>
      <p:ext uri="{BB962C8B-B14F-4D97-AF65-F5344CB8AC3E}">
        <p14:creationId xmlns:p14="http://schemas.microsoft.com/office/powerpoint/2010/main" val="59339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 id="2147483689" r:id="rId13"/>
    <p:sldLayoutId id="2147483690" r:id="rId14"/>
    <p:sldLayoutId id="2147483675" r:id="rId15"/>
    <p:sldLayoutId id="2147483676" r:id="rId16"/>
    <p:sldLayoutId id="2147483677" r:id="rId17"/>
    <p:sldLayoutId id="214748368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457200" indent="-457200" algn="l" defTabSz="914400" rtl="0" eaLnBrk="1" latinLnBrk="0" hangingPunct="1">
        <a:lnSpc>
          <a:spcPct val="90000"/>
        </a:lnSpc>
        <a:spcBef>
          <a:spcPts val="1000"/>
        </a:spcBef>
        <a:buFont typeface="Wingdings" charset="2"/>
        <a:buChar char="§"/>
        <a:defRPr sz="2800" b="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Wingdings" charset="2"/>
        <a:buChar char="§"/>
        <a:defRPr sz="2400" b="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charset="2"/>
        <a:buChar char="§"/>
        <a:defRPr sz="2000" b="0" kern="1200">
          <a:solidFill>
            <a:schemeClr val="accent6">
              <a:lumMod val="7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charset="2"/>
        <a:buChar char="§"/>
        <a:defRPr sz="1800" b="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Wingdings" charset="2"/>
        <a:buChar char="§"/>
        <a:defRPr sz="1800" b="0" kern="1200">
          <a:solidFill>
            <a:schemeClr val="accent6">
              <a:lumMod val="7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DC2D0253-2B8F-E544-9718-60F89A3A3769}"/>
              </a:ext>
            </a:extLst>
          </p:cNvPr>
          <p:cNvSpPr txBox="1">
            <a:spLocks/>
          </p:cNvSpPr>
          <p:nvPr userDrawn="1"/>
        </p:nvSpPr>
        <p:spPr>
          <a:xfrm>
            <a:off x="436939" y="742637"/>
            <a:ext cx="9858528" cy="1022663"/>
          </a:xfrm>
          <a:prstGeom prst="rect">
            <a:avLst/>
          </a:prstGeom>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800" b="1" kern="1200" spc="300">
                <a:solidFill>
                  <a:schemeClr val="bg1"/>
                </a:solidFill>
                <a:latin typeface="+mn-lt"/>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dirty="0"/>
              <a:t>EDIT MASTER TEXT STYLES</a:t>
            </a:r>
          </a:p>
        </p:txBody>
      </p:sp>
    </p:spTree>
    <p:extLst>
      <p:ext uri="{BB962C8B-B14F-4D97-AF65-F5344CB8AC3E}">
        <p14:creationId xmlns:p14="http://schemas.microsoft.com/office/powerpoint/2010/main" val="4037168378"/>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8" r:id="rId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A6C10F-68F8-8740-AD2D-9ACAFD49293B}"/>
              </a:ext>
            </a:extLst>
          </p:cNvPr>
          <p:cNvSpPr/>
          <p:nvPr/>
        </p:nvSpPr>
        <p:spPr>
          <a:xfrm>
            <a:off x="-1" y="0"/>
            <a:ext cx="12192000" cy="1956261"/>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12BAEA5-C653-264F-9C91-344B30C054FE}"/>
              </a:ext>
            </a:extLst>
          </p:cNvPr>
          <p:cNvSpPr/>
          <p:nvPr/>
        </p:nvSpPr>
        <p:spPr>
          <a:xfrm>
            <a:off x="1536700" y="226867"/>
            <a:ext cx="9144001" cy="61230"/>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2428875" y="3410456"/>
            <a:ext cx="6810375" cy="707886"/>
          </a:xfrm>
          <a:prstGeom prst="rect">
            <a:avLst/>
          </a:prstGeom>
          <a:noFill/>
        </p:spPr>
        <p:txBody>
          <a:bodyPr wrap="square" rtlCol="0">
            <a:spAutoFit/>
          </a:bodyPr>
          <a:lstStyle/>
          <a:p>
            <a:pPr algn="ctr"/>
            <a:r>
              <a:rPr lang="en-US" sz="4000" b="1" spc="70" dirty="0">
                <a:solidFill>
                  <a:schemeClr val="accent3"/>
                </a:solidFill>
                <a:cs typeface="Arial"/>
              </a:rPr>
              <a:t>FY21 Personnel Paper</a:t>
            </a:r>
          </a:p>
        </p:txBody>
      </p:sp>
      <p:sp>
        <p:nvSpPr>
          <p:cNvPr id="2" name="TextBox 1">
            <a:extLst>
              <a:ext uri="{FF2B5EF4-FFF2-40B4-BE49-F238E27FC236}">
                <a16:creationId xmlns:a16="http://schemas.microsoft.com/office/drawing/2014/main" id="{7E196FBA-3807-4B1F-9C50-1EA374112F49}"/>
              </a:ext>
            </a:extLst>
          </p:cNvPr>
          <p:cNvSpPr txBox="1"/>
          <p:nvPr/>
        </p:nvSpPr>
        <p:spPr>
          <a:xfrm>
            <a:off x="1855505" y="746285"/>
            <a:ext cx="8480986" cy="707886"/>
          </a:xfrm>
          <a:prstGeom prst="rect">
            <a:avLst/>
          </a:prstGeom>
          <a:noFill/>
        </p:spPr>
        <p:txBody>
          <a:bodyPr wrap="square" rtlCol="0">
            <a:spAutoFit/>
          </a:bodyPr>
          <a:lstStyle/>
          <a:p>
            <a:r>
              <a:rPr lang="en-US" sz="4000" b="1" dirty="0">
                <a:solidFill>
                  <a:schemeClr val="bg1"/>
                </a:solidFill>
              </a:rPr>
              <a:t>DEPARTMENT OF HUMAN RESOURCES</a:t>
            </a:r>
          </a:p>
        </p:txBody>
      </p:sp>
      <p:sp>
        <p:nvSpPr>
          <p:cNvPr id="19" name="Rectangle 18">
            <a:extLst>
              <a:ext uri="{FF2B5EF4-FFF2-40B4-BE49-F238E27FC236}">
                <a16:creationId xmlns:a16="http://schemas.microsoft.com/office/drawing/2014/main" id="{8FB2C424-3741-2840-B36B-27F11F9BE112}"/>
              </a:ext>
            </a:extLst>
          </p:cNvPr>
          <p:cNvSpPr/>
          <p:nvPr/>
        </p:nvSpPr>
        <p:spPr>
          <a:xfrm>
            <a:off x="-1" y="1742292"/>
            <a:ext cx="12191999" cy="93343"/>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p:nvSpPr>
        <p:spPr>
          <a:xfrm>
            <a:off x="10020300" y="5911660"/>
            <a:ext cx="2015601" cy="400110"/>
          </a:xfrm>
          <a:prstGeom prst="rect">
            <a:avLst/>
          </a:prstGeom>
          <a:noFill/>
        </p:spPr>
        <p:txBody>
          <a:bodyPr wrap="square" rtlCol="0">
            <a:spAutoFit/>
          </a:bodyPr>
          <a:lstStyle/>
          <a:p>
            <a:r>
              <a:rPr lang="en-US" sz="2000" b="1" spc="30" dirty="0">
                <a:solidFill>
                  <a:schemeClr val="accent3"/>
                </a:solidFill>
                <a:cs typeface="Arial"/>
              </a:rPr>
              <a:t>JUNE 10, 2020</a:t>
            </a:r>
          </a:p>
        </p:txBody>
      </p:sp>
      <p:pic>
        <p:nvPicPr>
          <p:cNvPr id="8" name="Picture 7" descr="A close up of a sign&#10;&#10;Description automatically generated">
            <a:extLst>
              <a:ext uri="{FF2B5EF4-FFF2-40B4-BE49-F238E27FC236}">
                <a16:creationId xmlns:a16="http://schemas.microsoft.com/office/drawing/2014/main" id="{69A859C4-FCF6-4A49-BA88-A42F514EF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129" y="429631"/>
            <a:ext cx="897991" cy="914400"/>
          </a:xfrm>
          <a:prstGeom prst="rect">
            <a:avLst/>
          </a:prstGeom>
        </p:spPr>
      </p:pic>
    </p:spTree>
    <p:extLst>
      <p:ext uri="{BB962C8B-B14F-4D97-AF65-F5344CB8AC3E}">
        <p14:creationId xmlns:p14="http://schemas.microsoft.com/office/powerpoint/2010/main" val="289650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EEEFFE6D-8C53-4820-A58D-73FBEA21DB88}"/>
              </a:ext>
            </a:extLst>
          </p:cNvPr>
          <p:cNvSpPr txBox="1">
            <a:spLocks noGrp="1"/>
          </p:cNvSpPr>
          <p:nvPr>
            <p:ph type="body" sz="quarter" idx="12"/>
          </p:nvPr>
        </p:nvSpPr>
        <p:spPr>
          <a:xfrm>
            <a:off x="1635697" y="1"/>
            <a:ext cx="10556303" cy="1442593"/>
          </a:xfrm>
          <a:prstGeom prst="rect">
            <a:avLst/>
          </a:prstGeom>
          <a:solidFill>
            <a:srgbClr val="00206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charset="2"/>
              <a:buNone/>
              <a:defRPr sz="2800" b="1"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Wingdings" charset="2"/>
              <a:buChar char="§"/>
              <a:defRPr sz="2400" b="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charset="2"/>
              <a:buChar char="§"/>
              <a:defRPr sz="2000" b="0" kern="1200">
                <a:solidFill>
                  <a:schemeClr val="accent6">
                    <a:lumMod val="7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charset="2"/>
              <a:buChar char="§"/>
              <a:defRPr sz="1800" b="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Wingdings" charset="2"/>
              <a:buChar char="§"/>
              <a:defRPr sz="1800" b="0" kern="1200">
                <a:solidFill>
                  <a:schemeClr val="accent6">
                    <a:lumMod val="7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ct val="0"/>
              </a:spcBef>
              <a:defRPr/>
            </a:pPr>
            <a:r>
              <a:rPr lang="en-US" sz="4000" dirty="0">
                <a:solidFill>
                  <a:schemeClr val="bg1">
                    <a:lumMod val="95000"/>
                  </a:schemeClr>
                </a:solidFill>
                <a:latin typeface="Calibri" panose="020F0502020204030204" pitchFamily="34" charset="0"/>
                <a:cs typeface="Calibri" panose="020F0502020204030204" pitchFamily="34" charset="0"/>
              </a:rPr>
              <a:t>HOW PERSONNEL BUDGETS WERE DEVELOPED</a:t>
            </a:r>
          </a:p>
          <a:p>
            <a:pPr algn="ctr">
              <a:lnSpc>
                <a:spcPct val="100000"/>
              </a:lnSpc>
              <a:spcBef>
                <a:spcPct val="0"/>
              </a:spcBef>
              <a:defRPr/>
            </a:pPr>
            <a:endParaRPr lang="en-US" sz="1500" dirty="0">
              <a:solidFill>
                <a:schemeClr val="bg1"/>
              </a:solidFill>
              <a:latin typeface="+mn-lt"/>
              <a:ea typeface="+mn-ea"/>
              <a:cs typeface="Arial"/>
            </a:endParaRPr>
          </a:p>
        </p:txBody>
      </p:sp>
      <p:sp>
        <p:nvSpPr>
          <p:cNvPr id="30" name="Rectangle 29">
            <a:extLst>
              <a:ext uri="{FF2B5EF4-FFF2-40B4-BE49-F238E27FC236}">
                <a16:creationId xmlns:a16="http://schemas.microsoft.com/office/drawing/2014/main" id="{B2DA33FC-F80B-4C6D-B949-ECB0765C59D5}"/>
              </a:ext>
            </a:extLst>
          </p:cNvPr>
          <p:cNvSpPr/>
          <p:nvPr/>
        </p:nvSpPr>
        <p:spPr>
          <a:xfrm>
            <a:off x="1630017" y="874643"/>
            <a:ext cx="10561983" cy="181745"/>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5A81E8F6-5719-4149-86E2-F9D0D3B9B78D}"/>
              </a:ext>
            </a:extLst>
          </p:cNvPr>
          <p:cNvSpPr/>
          <p:nvPr/>
        </p:nvSpPr>
        <p:spPr>
          <a:xfrm>
            <a:off x="1809750" y="1931030"/>
            <a:ext cx="9963149" cy="1200329"/>
          </a:xfrm>
          <a:prstGeom prst="rect">
            <a:avLst/>
          </a:prstGeom>
        </p:spPr>
        <p:txBody>
          <a:bodyPr wrap="square">
            <a:spAutoFit/>
          </a:bodyPr>
          <a:lstStyle/>
          <a:p>
            <a:pPr marL="285750" indent="-285750">
              <a:buFont typeface="Wingdings" panose="05000000000000000000" pitchFamily="2" charset="2"/>
              <a:buChar char="§"/>
            </a:pPr>
            <a:endParaRPr lang="en-US" dirty="0">
              <a:latin typeface="Georgia" panose="02040502050405020303" pitchFamily="18" charset="0"/>
            </a:endParaRPr>
          </a:p>
          <a:p>
            <a:pPr marL="285750" indent="-285750">
              <a:buFont typeface="Wingdings" panose="05000000000000000000" pitchFamily="2" charset="2"/>
              <a:buChar char="§"/>
            </a:pPr>
            <a:endParaRPr lang="en-US" dirty="0">
              <a:latin typeface="Georgia" panose="02040502050405020303" pitchFamily="18" charset="0"/>
            </a:endParaRPr>
          </a:p>
          <a:p>
            <a:pPr marL="285750" lvl="0" indent="-285750">
              <a:buFont typeface="Wingdings" panose="05000000000000000000" pitchFamily="2" charset="2"/>
              <a:buChar char="§"/>
            </a:pPr>
            <a:endParaRPr lang="en-US" dirty="0">
              <a:latin typeface="Georgia" panose="02040502050405020303" pitchFamily="18" charset="0"/>
            </a:endParaRPr>
          </a:p>
          <a:p>
            <a:pPr marL="285750" lvl="0" indent="-285750">
              <a:buFont typeface="Wingdings" panose="05000000000000000000" pitchFamily="2" charset="2"/>
              <a:buChar char="§"/>
            </a:pPr>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E8D60F28-7BE9-4EEC-928D-77261F6FAC6D}"/>
              </a:ext>
            </a:extLst>
          </p:cNvPr>
          <p:cNvSpPr txBox="1"/>
          <p:nvPr/>
        </p:nvSpPr>
        <p:spPr>
          <a:xfrm>
            <a:off x="2019920" y="1857375"/>
            <a:ext cx="9782175" cy="3693319"/>
          </a:xfrm>
          <a:prstGeom prst="rect">
            <a:avLst/>
          </a:prstGeom>
          <a:noFill/>
        </p:spPr>
        <p:txBody>
          <a:bodyPr wrap="square" rtlCol="0">
            <a:spAutoFit/>
          </a:bodyPr>
          <a:lstStyle/>
          <a:p>
            <a:pPr marL="285750" indent="-285750">
              <a:buFont typeface="Wingdings" panose="05000000000000000000" pitchFamily="2" charset="2"/>
              <a:buChar char="§"/>
            </a:pPr>
            <a:r>
              <a:rPr lang="en-US" b="1" dirty="0">
                <a:latin typeface="Calibri" panose="020F0502020204030204" pitchFamily="34" charset="0"/>
                <a:cs typeface="Calibri" panose="020F0502020204030204" pitchFamily="34" charset="0"/>
              </a:rPr>
              <a:t>At the end of April, there were a total of 8,593 filled positions across the city. These positions are funded from 20 different funding sources. The biggest population of positions – 4,958 – are in the General Fund.</a:t>
            </a:r>
          </a:p>
          <a:p>
            <a:endParaRPr lang="en-US"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latin typeface="Calibri" panose="020F0502020204030204" pitchFamily="34" charset="0"/>
                <a:cs typeface="Calibri" panose="020F0502020204030204" pitchFamily="34" charset="0"/>
              </a:rPr>
              <a:t>To build the General Fund personnel budget allocations for FY21, we funded filled positions and active recruitments as of March totaling 4,953 General Fund positions.</a:t>
            </a:r>
          </a:p>
          <a:p>
            <a:pPr marL="742950" lvl="1" indent="-285750">
              <a:buFont typeface="Courier New" panose="02070309020205020404" pitchFamily="49" charset="0"/>
              <a:buChar char="o"/>
            </a:pPr>
            <a:r>
              <a:rPr lang="en-US" b="1" dirty="0">
                <a:latin typeface="Calibri" panose="020F0502020204030204" pitchFamily="34" charset="0"/>
                <a:cs typeface="Calibri" panose="020F0502020204030204" pitchFamily="34" charset="0"/>
              </a:rPr>
              <a:t>Active recruitments defined as backfills already approved by Vacancy Review Board.</a:t>
            </a:r>
          </a:p>
          <a:p>
            <a:pPr lvl="1"/>
            <a:endParaRPr lang="en-US"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latin typeface="Calibri" panose="020F0502020204030204" pitchFamily="34" charset="0"/>
                <a:cs typeface="Calibri" panose="020F0502020204030204" pitchFamily="34" charset="0"/>
              </a:rPr>
              <a:t>The proposed FY21 budget book reflects the $279,628,745 value of these 4,953 General Fund positions.</a:t>
            </a:r>
          </a:p>
          <a:p>
            <a:endParaRPr lang="en-US"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latin typeface="Calibri" panose="020F0502020204030204" pitchFamily="34" charset="0"/>
                <a:cs typeface="Calibri" panose="020F0502020204030204" pitchFamily="34" charset="0"/>
              </a:rPr>
              <a:t>The Personnel Paper includes the transactions that are needed to realign positions from the FY20 budget to the FY21 Proposed budget. </a:t>
            </a:r>
          </a:p>
        </p:txBody>
      </p:sp>
    </p:spTree>
    <p:extLst>
      <p:ext uri="{BB962C8B-B14F-4D97-AF65-F5344CB8AC3E}">
        <p14:creationId xmlns:p14="http://schemas.microsoft.com/office/powerpoint/2010/main" val="388125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EEEFFE6D-8C53-4820-A58D-73FBEA21DB88}"/>
              </a:ext>
            </a:extLst>
          </p:cNvPr>
          <p:cNvSpPr txBox="1">
            <a:spLocks noGrp="1"/>
          </p:cNvSpPr>
          <p:nvPr>
            <p:ph type="body" sz="quarter" idx="12"/>
          </p:nvPr>
        </p:nvSpPr>
        <p:spPr>
          <a:xfrm>
            <a:off x="1635697" y="1"/>
            <a:ext cx="10556303" cy="1442593"/>
          </a:xfrm>
          <a:prstGeom prst="rect">
            <a:avLst/>
          </a:prstGeom>
          <a:solidFill>
            <a:srgbClr val="00206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charset="2"/>
              <a:buNone/>
              <a:defRPr sz="2800" b="1"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Wingdings" charset="2"/>
              <a:buChar char="§"/>
              <a:defRPr sz="2400" b="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charset="2"/>
              <a:buChar char="§"/>
              <a:defRPr sz="2000" b="0" kern="1200">
                <a:solidFill>
                  <a:schemeClr val="accent6">
                    <a:lumMod val="7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charset="2"/>
              <a:buChar char="§"/>
              <a:defRPr sz="1800" b="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Wingdings" charset="2"/>
              <a:buChar char="§"/>
              <a:defRPr sz="1800" b="0" kern="1200">
                <a:solidFill>
                  <a:schemeClr val="accent6">
                    <a:lumMod val="7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ct val="0"/>
              </a:spcBef>
              <a:defRPr/>
            </a:pPr>
            <a:r>
              <a:rPr lang="en-US" sz="4000" dirty="0">
                <a:solidFill>
                  <a:schemeClr val="bg1">
                    <a:lumMod val="95000"/>
                  </a:schemeClr>
                </a:solidFill>
                <a:latin typeface="Calibri" panose="020F0502020204030204" pitchFamily="34" charset="0"/>
                <a:cs typeface="Calibri" panose="020F0502020204030204" pitchFamily="34" charset="0"/>
              </a:rPr>
              <a:t>HOW ARE PERSONNEL BUDGETS MANAGED</a:t>
            </a:r>
          </a:p>
          <a:p>
            <a:pPr algn="ctr">
              <a:lnSpc>
                <a:spcPct val="100000"/>
              </a:lnSpc>
              <a:spcBef>
                <a:spcPct val="0"/>
              </a:spcBef>
              <a:defRPr/>
            </a:pPr>
            <a:endParaRPr lang="en-US" sz="1500" dirty="0">
              <a:solidFill>
                <a:schemeClr val="bg1"/>
              </a:solidFill>
              <a:latin typeface="+mn-lt"/>
              <a:ea typeface="+mn-ea"/>
              <a:cs typeface="Arial"/>
            </a:endParaRPr>
          </a:p>
        </p:txBody>
      </p:sp>
      <p:sp>
        <p:nvSpPr>
          <p:cNvPr id="30" name="Rectangle 29">
            <a:extLst>
              <a:ext uri="{FF2B5EF4-FFF2-40B4-BE49-F238E27FC236}">
                <a16:creationId xmlns:a16="http://schemas.microsoft.com/office/drawing/2014/main" id="{B2DA33FC-F80B-4C6D-B949-ECB0765C59D5}"/>
              </a:ext>
            </a:extLst>
          </p:cNvPr>
          <p:cNvSpPr/>
          <p:nvPr/>
        </p:nvSpPr>
        <p:spPr>
          <a:xfrm>
            <a:off x="1630017" y="874643"/>
            <a:ext cx="10561983" cy="181745"/>
          </a:xfrm>
          <a:prstGeom prst="rect">
            <a:avLst/>
          </a:prstGeom>
          <a:solidFill>
            <a:srgbClr val="B1D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5A81E8F6-5719-4149-86E2-F9D0D3B9B78D}"/>
              </a:ext>
            </a:extLst>
          </p:cNvPr>
          <p:cNvSpPr/>
          <p:nvPr/>
        </p:nvSpPr>
        <p:spPr>
          <a:xfrm>
            <a:off x="1809750" y="1931030"/>
            <a:ext cx="9963149" cy="1200329"/>
          </a:xfrm>
          <a:prstGeom prst="rect">
            <a:avLst/>
          </a:prstGeom>
        </p:spPr>
        <p:txBody>
          <a:bodyPr wrap="square">
            <a:spAutoFit/>
          </a:bodyPr>
          <a:lstStyle/>
          <a:p>
            <a:pPr marL="285750" indent="-285750">
              <a:buFont typeface="Wingdings" panose="05000000000000000000" pitchFamily="2" charset="2"/>
              <a:buChar char="§"/>
            </a:pPr>
            <a:endParaRPr lang="en-US" dirty="0">
              <a:latin typeface="Georgia" panose="02040502050405020303" pitchFamily="18" charset="0"/>
            </a:endParaRPr>
          </a:p>
          <a:p>
            <a:pPr marL="285750" indent="-285750">
              <a:buFont typeface="Wingdings" panose="05000000000000000000" pitchFamily="2" charset="2"/>
              <a:buChar char="§"/>
            </a:pPr>
            <a:endParaRPr lang="en-US" dirty="0">
              <a:latin typeface="Georgia" panose="02040502050405020303" pitchFamily="18" charset="0"/>
            </a:endParaRPr>
          </a:p>
          <a:p>
            <a:pPr marL="285750" lvl="0" indent="-285750">
              <a:buFont typeface="Wingdings" panose="05000000000000000000" pitchFamily="2" charset="2"/>
              <a:buChar char="§"/>
            </a:pPr>
            <a:endParaRPr lang="en-US" dirty="0">
              <a:latin typeface="Georgia" panose="02040502050405020303" pitchFamily="18" charset="0"/>
            </a:endParaRPr>
          </a:p>
          <a:p>
            <a:pPr marL="285750" lvl="0" indent="-285750">
              <a:buFont typeface="Wingdings" panose="05000000000000000000" pitchFamily="2" charset="2"/>
              <a:buChar char="§"/>
            </a:pPr>
            <a:endParaRPr lang="en-US" dirty="0">
              <a:latin typeface="Georgia" panose="02040502050405020303" pitchFamily="18" charset="0"/>
            </a:endParaRPr>
          </a:p>
        </p:txBody>
      </p:sp>
      <p:sp>
        <p:nvSpPr>
          <p:cNvPr id="4" name="Rectangle 3">
            <a:extLst>
              <a:ext uri="{FF2B5EF4-FFF2-40B4-BE49-F238E27FC236}">
                <a16:creationId xmlns:a16="http://schemas.microsoft.com/office/drawing/2014/main" id="{E4C2BFFB-5BA6-4704-B99C-8729D54D863E}"/>
              </a:ext>
            </a:extLst>
          </p:cNvPr>
          <p:cNvSpPr/>
          <p:nvPr/>
        </p:nvSpPr>
        <p:spPr>
          <a:xfrm>
            <a:off x="1809750" y="1559421"/>
            <a:ext cx="10239375" cy="4632037"/>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en-US" sz="1700" b="1" dirty="0">
                <a:latin typeface="Calibri" panose="020F0502020204030204" pitchFamily="34" charset="0"/>
                <a:cs typeface="Calibri" panose="020F0502020204030204" pitchFamily="34" charset="0"/>
              </a:rPr>
              <a:t>The personnel paper will implement those adjustments that are reflected in the budget book and have been discussed in the departments’ budget presentations.</a:t>
            </a:r>
          </a:p>
          <a:p>
            <a:pPr marL="285750" indent="-285750">
              <a:spcBef>
                <a:spcPts val="600"/>
              </a:spcBef>
              <a:spcAft>
                <a:spcPts val="600"/>
              </a:spcAft>
              <a:buFont typeface="Wingdings" panose="05000000000000000000" pitchFamily="2" charset="2"/>
              <a:buChar char="§"/>
            </a:pPr>
            <a:r>
              <a:rPr lang="en-US" sz="1700" b="1" dirty="0">
                <a:latin typeface="Calibri" panose="020F0502020204030204" pitchFamily="34" charset="0"/>
                <a:cs typeface="Calibri" panose="020F0502020204030204" pitchFamily="34" charset="0"/>
              </a:rPr>
              <a:t>The major categories of adjustment are:</a:t>
            </a:r>
          </a:p>
          <a:p>
            <a:pPr marL="742950" lvl="1" indent="-285750">
              <a:buFont typeface="Courier New" panose="02070309020205020404" pitchFamily="49" charset="0"/>
              <a:buChar char="o"/>
            </a:pPr>
            <a:r>
              <a:rPr lang="en-US" sz="1700" b="1" dirty="0">
                <a:latin typeface="Calibri" panose="020F0502020204030204" pitchFamily="34" charset="0"/>
                <a:cs typeface="Calibri" panose="020F0502020204030204" pitchFamily="34" charset="0"/>
              </a:rPr>
              <a:t>Position transfers</a:t>
            </a:r>
          </a:p>
          <a:p>
            <a:pPr marL="742950" lvl="1" indent="-285750">
              <a:buFont typeface="Courier New" panose="02070309020205020404" pitchFamily="49" charset="0"/>
              <a:buChar char="o"/>
            </a:pPr>
            <a:r>
              <a:rPr lang="en-US" sz="1700" b="1" dirty="0">
                <a:latin typeface="Calibri" panose="020F0502020204030204" pitchFamily="34" charset="0"/>
                <a:cs typeface="Calibri" panose="020F0502020204030204" pitchFamily="34" charset="0"/>
              </a:rPr>
              <a:t>Funding allocations</a:t>
            </a:r>
          </a:p>
          <a:p>
            <a:pPr marL="742950" lvl="1" indent="-285750">
              <a:buFont typeface="Courier New" panose="02070309020205020404" pitchFamily="49" charset="0"/>
              <a:buChar char="o"/>
            </a:pPr>
            <a:r>
              <a:rPr lang="en-US" sz="1700" b="1" dirty="0">
                <a:latin typeface="Calibri" panose="020F0502020204030204" pitchFamily="34" charset="0"/>
                <a:cs typeface="Calibri" panose="020F0502020204030204" pitchFamily="34" charset="0"/>
              </a:rPr>
              <a:t>Position reclassifications</a:t>
            </a:r>
          </a:p>
          <a:p>
            <a:pPr marL="742950" lvl="1" indent="-285750">
              <a:buFont typeface="Courier New" panose="02070309020205020404" pitchFamily="49" charset="0"/>
              <a:buChar char="o"/>
            </a:pPr>
            <a:r>
              <a:rPr lang="en-US" sz="1700" b="1" dirty="0">
                <a:latin typeface="Calibri" panose="020F0502020204030204" pitchFamily="34" charset="0"/>
                <a:cs typeface="Calibri" panose="020F0502020204030204" pitchFamily="34" charset="0"/>
              </a:rPr>
              <a:t>Position creations</a:t>
            </a:r>
          </a:p>
          <a:p>
            <a:pPr marL="742950" lvl="1" indent="-285750">
              <a:buFont typeface="Courier New" panose="02070309020205020404" pitchFamily="49" charset="0"/>
              <a:buChar char="o"/>
            </a:pPr>
            <a:r>
              <a:rPr lang="en-US" sz="1700" b="1" dirty="0">
                <a:latin typeface="Calibri" panose="020F0502020204030204" pitchFamily="34" charset="0"/>
                <a:cs typeface="Calibri" panose="020F0502020204030204" pitchFamily="34" charset="0"/>
              </a:rPr>
              <a:t>Position </a:t>
            </a:r>
            <a:r>
              <a:rPr lang="en-US" sz="1700" b="1" dirty="0" err="1">
                <a:latin typeface="Calibri" panose="020F0502020204030204" pitchFamily="34" charset="0"/>
                <a:cs typeface="Calibri" panose="020F0502020204030204" pitchFamily="34" charset="0"/>
              </a:rPr>
              <a:t>abolishments</a:t>
            </a:r>
            <a:endParaRPr lang="en-US" sz="1700" b="1" dirty="0">
              <a:latin typeface="Calibri" panose="020F0502020204030204" pitchFamily="34" charset="0"/>
              <a:cs typeface="Calibri" panose="020F0502020204030204" pitchFamily="34" charset="0"/>
            </a:endParaRPr>
          </a:p>
          <a:p>
            <a:pPr marL="285750" indent="-285750">
              <a:spcBef>
                <a:spcPts val="600"/>
              </a:spcBef>
              <a:spcAft>
                <a:spcPts val="600"/>
              </a:spcAft>
              <a:buFont typeface="Wingdings" panose="05000000000000000000" pitchFamily="2" charset="2"/>
              <a:buChar char="§"/>
            </a:pPr>
            <a:r>
              <a:rPr lang="en-US" sz="1700" b="1" dirty="0">
                <a:latin typeface="Calibri" panose="020F0502020204030204" pitchFamily="34" charset="0"/>
                <a:cs typeface="Calibri" panose="020F0502020204030204" pitchFamily="34" charset="0"/>
              </a:rPr>
              <a:t>Once we have aligned personnel to the budget through the Personnel Paper, departments will move forward with their approved budgets and approved positions.</a:t>
            </a:r>
          </a:p>
          <a:p>
            <a:pPr marL="285750" indent="-285750">
              <a:spcBef>
                <a:spcPts val="600"/>
              </a:spcBef>
              <a:spcAft>
                <a:spcPts val="600"/>
              </a:spcAft>
              <a:buFont typeface="Wingdings" panose="05000000000000000000" pitchFamily="2" charset="2"/>
              <a:buChar char="§"/>
            </a:pPr>
            <a:r>
              <a:rPr lang="en-US" sz="1700" b="1" dirty="0">
                <a:latin typeface="Calibri" panose="020F0502020204030204" pitchFamily="34" charset="0"/>
                <a:cs typeface="Calibri" panose="020F0502020204030204" pitchFamily="34" charset="0"/>
              </a:rPr>
              <a:t>During the year, there will be some level of natural attrition due to retirements and other activities. Department heads will be able to backfill for critical positions through the existing Vacancy Review Board process.</a:t>
            </a:r>
          </a:p>
          <a:p>
            <a:pPr marL="285750" indent="-285750">
              <a:spcBef>
                <a:spcPts val="600"/>
              </a:spcBef>
              <a:spcAft>
                <a:spcPts val="600"/>
              </a:spcAft>
              <a:buFont typeface="Wingdings" panose="05000000000000000000" pitchFamily="2" charset="2"/>
              <a:buChar char="§"/>
            </a:pPr>
            <a:r>
              <a:rPr lang="en-US" sz="1700" b="1" dirty="0">
                <a:latin typeface="Calibri" panose="020F0502020204030204" pitchFamily="34" charset="0"/>
                <a:cs typeface="Calibri" panose="020F0502020204030204" pitchFamily="34" charset="0"/>
              </a:rPr>
              <a:t>This overall process enables Department Heads to maintain staffing in key areas while keeping the overall City within the financial bounds of the budget.</a:t>
            </a:r>
          </a:p>
        </p:txBody>
      </p:sp>
    </p:spTree>
    <p:extLst>
      <p:ext uri="{BB962C8B-B14F-4D97-AF65-F5344CB8AC3E}">
        <p14:creationId xmlns:p14="http://schemas.microsoft.com/office/powerpoint/2010/main" val="4072765607"/>
      </p:ext>
    </p:extLst>
  </p:cSld>
  <p:clrMapOvr>
    <a:masterClrMapping/>
  </p:clrMapOvr>
</p:sld>
</file>

<file path=ppt/theme/theme1.xml><?xml version="1.0" encoding="utf-8"?>
<a:theme xmlns:a="http://schemas.openxmlformats.org/drawingml/2006/main" name="1_Office Theme">
  <a:themeElements>
    <a:clrScheme name="Custom 1">
      <a:dk1>
        <a:srgbClr val="223A70"/>
      </a:dk1>
      <a:lt1>
        <a:srgbClr val="FFFFFF"/>
      </a:lt1>
      <a:dk2>
        <a:srgbClr val="223A70"/>
      </a:dk2>
      <a:lt2>
        <a:srgbClr val="E7E6E6"/>
      </a:lt2>
      <a:accent1>
        <a:srgbClr val="E1393F"/>
      </a:accent1>
      <a:accent2>
        <a:srgbClr val="E67647"/>
      </a:accent2>
      <a:accent3>
        <a:srgbClr val="1A82C4"/>
      </a:accent3>
      <a:accent4>
        <a:srgbClr val="223A70"/>
      </a:accent4>
      <a:accent5>
        <a:srgbClr val="F1CE09"/>
      </a:accent5>
      <a:accent6>
        <a:srgbClr val="929397"/>
      </a:accent6>
      <a:hlink>
        <a:srgbClr val="1A82C4"/>
      </a:hlink>
      <a:folHlink>
        <a:srgbClr val="9293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27AD3BA8AA3641B32EE1524404F232" ma:contentTypeVersion="10" ma:contentTypeDescription="Create a new document." ma:contentTypeScope="" ma:versionID="546fd30b3b8a290644e5f0b0279cf8da">
  <xsd:schema xmlns:xsd="http://www.w3.org/2001/XMLSchema" xmlns:xs="http://www.w3.org/2001/XMLSchema" xmlns:p="http://schemas.microsoft.com/office/2006/metadata/properties" xmlns:ns3="74eb0a42-2fde-4631-b723-db6d987b3792" xmlns:ns4="b10727ed-2944-4f7f-a470-c510c13a050e" targetNamespace="http://schemas.microsoft.com/office/2006/metadata/properties" ma:root="true" ma:fieldsID="6ad54d2d1ccaa32a8e5c538630628914" ns3:_="" ns4:_="">
    <xsd:import namespace="74eb0a42-2fde-4631-b723-db6d987b3792"/>
    <xsd:import namespace="b10727ed-2944-4f7f-a470-c510c13a05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0a42-2fde-4631-b723-db6d987b3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0727ed-2944-4f7f-a470-c510c13a050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C4365-8C78-4C66-901D-407D504AE5B4}">
  <ds:schemaRefs>
    <ds:schemaRef ds:uri="http://schemas.microsoft.com/sharepoint/v3/contenttype/forms"/>
  </ds:schemaRefs>
</ds:datastoreItem>
</file>

<file path=customXml/itemProps2.xml><?xml version="1.0" encoding="utf-8"?>
<ds:datastoreItem xmlns:ds="http://schemas.openxmlformats.org/officeDocument/2006/customXml" ds:itemID="{BCB475DF-A39B-463A-ACD2-88E0F5A4CF14}">
  <ds:schemaRefs>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b10727ed-2944-4f7f-a470-c510c13a050e"/>
    <ds:schemaRef ds:uri="74eb0a42-2fde-4631-b723-db6d987b3792"/>
    <ds:schemaRef ds:uri="http://www.w3.org/XML/1998/namespace"/>
  </ds:schemaRefs>
</ds:datastoreItem>
</file>

<file path=customXml/itemProps3.xml><?xml version="1.0" encoding="utf-8"?>
<ds:datastoreItem xmlns:ds="http://schemas.openxmlformats.org/officeDocument/2006/customXml" ds:itemID="{942147B4-2B23-497B-98F2-24DDD987B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b0a42-2fde-4631-b723-db6d987b3792"/>
    <ds:schemaRef ds:uri="b10727ed-2944-4f7f-a470-c510c13a0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2057</TotalTime>
  <Words>270</Words>
  <Application>Microsoft Office PowerPoint</Application>
  <PresentationFormat>Widescreen</PresentationFormat>
  <Paragraphs>27</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Courier New</vt:lpstr>
      <vt:lpstr>Georgia</vt:lpstr>
      <vt:lpstr>Helvetica</vt:lpstr>
      <vt:lpstr>Wingdings</vt:lpstr>
      <vt:lpstr>1_Office Theme</vt:lpstr>
      <vt:lpstr>Retrospect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Jamar</dc:creator>
  <cp:lastModifiedBy>Joseph, Latoya</cp:lastModifiedBy>
  <cp:revision>122</cp:revision>
  <dcterms:created xsi:type="dcterms:W3CDTF">2020-01-31T01:03:18Z</dcterms:created>
  <dcterms:modified xsi:type="dcterms:W3CDTF">2020-06-10T18:43:12Z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0x010100C627AD3BA8AA3641B32EE1524404F232</vt:lpwstr>
  </property>
</Properties>
</file>