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tiff" ContentType="image/tiff"/>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714" r:id="rId5"/>
  </p:sldMasterIdLst>
  <p:notesMasterIdLst>
    <p:notesMasterId r:id="rId13"/>
  </p:notesMasterIdLst>
  <p:handoutMasterIdLst>
    <p:handoutMasterId r:id="rId14"/>
  </p:handoutMasterIdLst>
  <p:sldIdLst>
    <p:sldId id="273" r:id="rId6"/>
    <p:sldId id="418" r:id="rId7"/>
    <p:sldId id="427" r:id="rId8"/>
    <p:sldId id="428" r:id="rId9"/>
    <p:sldId id="430" r:id="rId10"/>
    <p:sldId id="431" r:id="rId11"/>
    <p:sldId id="429"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93">
          <p15:clr>
            <a:srgbClr val="A4A3A4"/>
          </p15:clr>
        </p15:guide>
        <p15:guide id="4" pos="3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zegaegbe, Jacob" initials="TJ" lastIdx="1" clrIdx="0"/>
  <p:cmAuthor id="2" name="Marchman, Cathryn F." initials="MCF" lastIdx="1" clrIdx="1">
    <p:extLst>
      <p:ext uri="{19B8F6BF-5375-455C-9EA6-DF929625EA0E}">
        <p15:presenceInfo xmlns:p15="http://schemas.microsoft.com/office/powerpoint/2012/main" userId="S::CFMarchman@atlantaga.gov::d23b2e17-17d3-499c-899f-f427b09ccc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D1282E"/>
    <a:srgbClr val="DC5924"/>
    <a:srgbClr val="9D1E23"/>
    <a:srgbClr val="E58C4F"/>
    <a:srgbClr val="B4B392"/>
    <a:srgbClr val="E69258"/>
    <a:srgbClr val="F5C201"/>
    <a:srgbClr val="CD9932"/>
    <a:srgbClr val="E67F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CD5BD1-C98F-42D2-BA91-7DD93277120E}" v="8" dt="2020-06-10T10:33:26.5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 orient="horz" pos="293"/>
        <p:guide pos="368"/>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735" cy="464503"/>
          </a:xfrm>
          <a:prstGeom prst="rect">
            <a:avLst/>
          </a:prstGeom>
        </p:spPr>
        <p:txBody>
          <a:bodyPr vert="horz" lIns="91285" tIns="45642" rIns="91285" bIns="45642" rtlCol="0"/>
          <a:lstStyle>
            <a:lvl1pPr algn="l">
              <a:defRPr sz="1200"/>
            </a:lvl1pPr>
          </a:lstStyle>
          <a:p>
            <a:endParaRPr lang="en-US"/>
          </a:p>
        </p:txBody>
      </p:sp>
      <p:sp>
        <p:nvSpPr>
          <p:cNvPr id="3" name="Date Placeholder 2"/>
          <p:cNvSpPr>
            <a:spLocks noGrp="1"/>
          </p:cNvSpPr>
          <p:nvPr>
            <p:ph type="dt" sz="quarter" idx="1"/>
          </p:nvPr>
        </p:nvSpPr>
        <p:spPr>
          <a:xfrm>
            <a:off x="3971082" y="0"/>
            <a:ext cx="3037735" cy="464503"/>
          </a:xfrm>
          <a:prstGeom prst="rect">
            <a:avLst/>
          </a:prstGeom>
        </p:spPr>
        <p:txBody>
          <a:bodyPr vert="horz" lIns="91285" tIns="45642" rIns="91285" bIns="45642" rtlCol="0"/>
          <a:lstStyle>
            <a:lvl1pPr algn="r">
              <a:defRPr sz="1200"/>
            </a:lvl1pPr>
          </a:lstStyle>
          <a:p>
            <a:fld id="{C5CC637E-7132-2844-A6D3-DD0C7911B363}" type="datetimeFigureOut">
              <a:rPr lang="en-US" smtClean="0"/>
              <a:t>6/10/2020</a:t>
            </a:fld>
            <a:endParaRPr lang="en-US"/>
          </a:p>
        </p:txBody>
      </p:sp>
      <p:sp>
        <p:nvSpPr>
          <p:cNvPr id="4" name="Footer Placeholder 3"/>
          <p:cNvSpPr>
            <a:spLocks noGrp="1"/>
          </p:cNvSpPr>
          <p:nvPr>
            <p:ph type="ftr" sz="quarter" idx="2"/>
          </p:nvPr>
        </p:nvSpPr>
        <p:spPr>
          <a:xfrm>
            <a:off x="1" y="8830313"/>
            <a:ext cx="3037735" cy="464503"/>
          </a:xfrm>
          <a:prstGeom prst="rect">
            <a:avLst/>
          </a:prstGeom>
        </p:spPr>
        <p:txBody>
          <a:bodyPr vert="horz" lIns="91285" tIns="45642" rIns="91285" bIns="45642" rtlCol="0" anchor="b"/>
          <a:lstStyle>
            <a:lvl1pPr algn="l">
              <a:defRPr sz="1200"/>
            </a:lvl1pPr>
          </a:lstStyle>
          <a:p>
            <a:endParaRPr lang="en-US"/>
          </a:p>
        </p:txBody>
      </p:sp>
      <p:sp>
        <p:nvSpPr>
          <p:cNvPr id="5" name="Slide Number Placeholder 4"/>
          <p:cNvSpPr>
            <a:spLocks noGrp="1"/>
          </p:cNvSpPr>
          <p:nvPr>
            <p:ph type="sldNum" sz="quarter" idx="3"/>
          </p:nvPr>
        </p:nvSpPr>
        <p:spPr>
          <a:xfrm>
            <a:off x="3971082" y="8830313"/>
            <a:ext cx="3037735" cy="464503"/>
          </a:xfrm>
          <a:prstGeom prst="rect">
            <a:avLst/>
          </a:prstGeom>
        </p:spPr>
        <p:txBody>
          <a:bodyPr vert="horz" lIns="91285" tIns="45642" rIns="91285" bIns="45642" rtlCol="0" anchor="b"/>
          <a:lstStyle>
            <a:lvl1pPr algn="r">
              <a:defRPr sz="1200"/>
            </a:lvl1pPr>
          </a:lstStyle>
          <a:p>
            <a:fld id="{D20B4F88-5FCE-A849-B8FE-8C78C9462BDB}" type="slidenum">
              <a:rPr lang="en-US" smtClean="0"/>
              <a:t>‹#›</a:t>
            </a:fld>
            <a:endParaRPr lang="en-US"/>
          </a:p>
        </p:txBody>
      </p:sp>
    </p:spTree>
    <p:extLst>
      <p:ext uri="{BB962C8B-B14F-4D97-AF65-F5344CB8AC3E}">
        <p14:creationId xmlns:p14="http://schemas.microsoft.com/office/powerpoint/2010/main" val="2552430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3166" tIns="46582" rIns="93166" bIns="46582" rtlCol="0"/>
          <a:lstStyle>
            <a:lvl1pPr algn="l">
              <a:defRPr sz="1200"/>
            </a:lvl1pPr>
          </a:lstStyle>
          <a:p>
            <a:endParaRPr lang="en-US"/>
          </a:p>
        </p:txBody>
      </p:sp>
      <p:sp>
        <p:nvSpPr>
          <p:cNvPr id="3" name="Date Placeholder 2"/>
          <p:cNvSpPr>
            <a:spLocks noGrp="1"/>
          </p:cNvSpPr>
          <p:nvPr>
            <p:ph type="dt" idx="1"/>
          </p:nvPr>
        </p:nvSpPr>
        <p:spPr>
          <a:xfrm>
            <a:off x="3970940" y="1"/>
            <a:ext cx="3037840" cy="466435"/>
          </a:xfrm>
          <a:prstGeom prst="rect">
            <a:avLst/>
          </a:prstGeom>
        </p:spPr>
        <p:txBody>
          <a:bodyPr vert="horz" lIns="93166" tIns="46582" rIns="93166" bIns="46582" rtlCol="0"/>
          <a:lstStyle>
            <a:lvl1pPr algn="r">
              <a:defRPr sz="1200"/>
            </a:lvl1pPr>
          </a:lstStyle>
          <a:p>
            <a:fld id="{D0727162-7E33-441D-9443-CCDDF7DE608A}" type="datetimeFigureOut">
              <a:rPr lang="en-US" smtClean="0"/>
              <a:t>6/10/2020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6" tIns="46582" rIns="93166" bIns="46582"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66" tIns="46582" rIns="93166" bIns="4658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4"/>
          </a:xfrm>
          <a:prstGeom prst="rect">
            <a:avLst/>
          </a:prstGeom>
        </p:spPr>
        <p:txBody>
          <a:bodyPr vert="horz" lIns="93166" tIns="46582" rIns="93166"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9"/>
            <a:ext cx="3037840" cy="466434"/>
          </a:xfrm>
          <a:prstGeom prst="rect">
            <a:avLst/>
          </a:prstGeom>
        </p:spPr>
        <p:txBody>
          <a:bodyPr vert="horz" lIns="93166" tIns="46582" rIns="93166" bIns="46582" rtlCol="0" anchor="b"/>
          <a:lstStyle>
            <a:lvl1pPr algn="r">
              <a:defRPr sz="1200"/>
            </a:lvl1pPr>
          </a:lstStyle>
          <a:p>
            <a:fld id="{C18B293C-9B1B-4A14-927D-5D60B37561E6}" type="slidenum">
              <a:rPr lang="en-US" smtClean="0"/>
              <a:t>‹#›</a:t>
            </a:fld>
            <a:endParaRPr lang="en-US"/>
          </a:p>
        </p:txBody>
      </p:sp>
    </p:spTree>
    <p:extLst>
      <p:ext uri="{BB962C8B-B14F-4D97-AF65-F5344CB8AC3E}">
        <p14:creationId xmlns:p14="http://schemas.microsoft.com/office/powerpoint/2010/main" val="381555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8.xml"/><Relationship Id="rId1" Type="http://schemas.openxmlformats.org/officeDocument/2006/relationships/vmlDrawing" Target="../drawings/vmlDrawing2.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9.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0.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oleObject4.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3491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22961" y="6459786"/>
            <a:ext cx="1854203" cy="365125"/>
          </a:xfrm>
          <a:prstGeom prst="rect">
            <a:avLst/>
          </a:prstGeom>
        </p:spPr>
        <p:txBody>
          <a:bodyPr/>
          <a:lstStyle/>
          <a:p>
            <a:fld id="{80DBE609-F3F2-45E6-BD6A-E03A8C86C1AE}" type="datetimeFigureOut">
              <a:rPr lang="en-US" smtClean="0"/>
              <a:pPr/>
              <a:t>6/10/2020</a:t>
            </a:fld>
            <a:endParaRPr lang="en-US"/>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r>
              <a:rPr lang="en-US"/>
              <a:t>
              </a:t>
            </a:r>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929301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8086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nvPr>
        </p:nvGraphicFramePr>
        <p:xfrm>
          <a:off x="1621" y="1622"/>
          <a:ext cx="1619" cy="1619"/>
        </p:xfrm>
        <a:graphic>
          <a:graphicData uri="http://schemas.openxmlformats.org/presentationml/2006/ole">
            <mc:AlternateContent xmlns:mc="http://schemas.openxmlformats.org/markup-compatibility/2006">
              <mc:Choice xmlns:v="urn:schemas-microsoft-com:vml" Requires="v">
                <p:oleObj spid="_x0000_s2051"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621" y="1622"/>
                        <a:ext cx="1619" cy="1619"/>
                      </a:xfrm>
                      <a:prstGeom prst="rect">
                        <a:avLst/>
                      </a:prstGeom>
                    </p:spPr>
                  </p:pic>
                </p:oleObj>
              </mc:Fallback>
            </mc:AlternateContent>
          </a:graphicData>
        </a:graphic>
      </p:graphicFrame>
      <p:pic>
        <p:nvPicPr>
          <p:cNvPr id="9" name="Picture 8"/>
          <p:cNvPicPr>
            <a:picLocks noChangeAspect="1"/>
          </p:cNvPicPr>
          <p:nvPr/>
        </p:nvPicPr>
        <p:blipFill>
          <a:blip r:embed="rId6">
            <a:extLst>
              <a:ext uri="{28A0092B-C50C-407E-A947-70E740481C1C}">
                <a14:useLocalDpi xmlns:a14="http://schemas.microsoft.com/office/drawing/2010/main"/>
              </a:ext>
            </a:extLst>
          </a:blip>
          <a:stretch>
            <a:fillRect/>
          </a:stretch>
        </p:blipFill>
        <p:spPr bwMode="ltGray">
          <a:xfrm>
            <a:off x="0" y="0"/>
            <a:ext cx="9144000" cy="6858000"/>
          </a:xfrm>
          <a:prstGeom prst="rect">
            <a:avLst/>
          </a:prstGeom>
        </p:spPr>
      </p:pic>
      <p:sp>
        <p:nvSpPr>
          <p:cNvPr id="4" name="Working Draft Text" hidden="1"/>
          <p:cNvSpPr txBox="1">
            <a:spLocks noChangeArrowheads="1"/>
          </p:cNvSpPr>
          <p:nvPr/>
        </p:nvSpPr>
        <p:spPr bwMode="auto">
          <a:xfrm>
            <a:off x="463550" y="887881"/>
            <a:ext cx="2846838"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x-none" sz="600" b="1" baseline="0">
                <a:solidFill>
                  <a:schemeClr val="bg1"/>
                </a:solidFill>
                <a:latin typeface="+mn-lt"/>
              </a:rPr>
              <a:t>WORKING DRAFT</a:t>
            </a:r>
          </a:p>
        </p:txBody>
      </p:sp>
      <p:sp>
        <p:nvSpPr>
          <p:cNvPr id="6" name="Working Draft" hidden="1"/>
          <p:cNvSpPr txBox="1">
            <a:spLocks noChangeArrowheads="1"/>
          </p:cNvSpPr>
          <p:nvPr/>
        </p:nvSpPr>
        <p:spPr bwMode="auto">
          <a:xfrm>
            <a:off x="463550" y="1013491"/>
            <a:ext cx="3029197"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en-US" sz="600" baseline="0">
                <a:solidFill>
                  <a:schemeClr val="bg1"/>
                </a:solidFill>
                <a:latin typeface="+mn-lt"/>
              </a:rPr>
              <a:t>Last Modified 11/22/2017 10:04 AM Eastern Standard Time</a:t>
            </a:r>
            <a:endParaRPr lang="x-none" sz="600" baseline="0">
              <a:solidFill>
                <a:schemeClr val="bg1"/>
              </a:solidFill>
              <a:latin typeface="+mn-lt"/>
            </a:endParaRPr>
          </a:p>
        </p:txBody>
      </p:sp>
      <p:sp>
        <p:nvSpPr>
          <p:cNvPr id="7" name="Printed" hidden="1"/>
          <p:cNvSpPr txBox="1">
            <a:spLocks noChangeArrowheads="1"/>
          </p:cNvSpPr>
          <p:nvPr/>
        </p:nvSpPr>
        <p:spPr bwMode="auto">
          <a:xfrm>
            <a:off x="463550" y="1139103"/>
            <a:ext cx="2846838"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en-US" sz="600" baseline="0">
                <a:solidFill>
                  <a:schemeClr val="bg1"/>
                </a:solidFill>
                <a:latin typeface="+mn-lt"/>
              </a:rPr>
              <a:t>Printed 11/14/2017 7:41 AM Central Standard Time</a:t>
            </a:r>
            <a:endParaRPr lang="x-none" sz="600" baseline="0">
              <a:solidFill>
                <a:schemeClr val="bg1"/>
              </a:solidFill>
              <a:latin typeface="+mn-lt"/>
            </a:endParaRPr>
          </a:p>
        </p:txBody>
      </p:sp>
      <p:sp>
        <p:nvSpPr>
          <p:cNvPr id="13314" name="Title"/>
          <p:cNvSpPr>
            <a:spLocks noGrp="1" noChangeArrowheads="1"/>
          </p:cNvSpPr>
          <p:nvPr>
            <p:ph type="ctrTitle"/>
          </p:nvPr>
        </p:nvSpPr>
        <p:spPr bwMode="auto">
          <a:xfrm>
            <a:off x="463550" y="1773259"/>
            <a:ext cx="6358614" cy="369332"/>
          </a:xfrm>
          <a:prstGeom prst="rect">
            <a:avLst/>
          </a:prstGeom>
        </p:spPr>
        <p:txBody>
          <a:bodyPr anchor="t" anchorCtr="0">
            <a:spAutoFit/>
          </a:bodyPr>
          <a:lstStyle>
            <a:lvl1pPr>
              <a:defRPr lang="x-none" sz="2400" b="0" baseline="0">
                <a:solidFill>
                  <a:schemeClr val="bg1"/>
                </a:solidFill>
                <a:latin typeface="+mj-lt"/>
                <a:ea typeface="+mj-ea"/>
              </a:defRPr>
            </a:lvl1pPr>
          </a:lstStyle>
          <a:p>
            <a:pPr lvl="0" latinLnBrk="0"/>
            <a:r>
              <a:rPr lang="en-US" noProof="0"/>
              <a:t>Click to edit Master title style</a:t>
            </a:r>
            <a:endParaRPr lang="x-none" noProof="0"/>
          </a:p>
        </p:txBody>
      </p:sp>
      <p:sp>
        <p:nvSpPr>
          <p:cNvPr id="13315" name="Subtitle"/>
          <p:cNvSpPr>
            <a:spLocks noGrp="1" noChangeArrowheads="1"/>
          </p:cNvSpPr>
          <p:nvPr>
            <p:ph type="subTitle" idx="1"/>
          </p:nvPr>
        </p:nvSpPr>
        <p:spPr bwMode="auto">
          <a:xfrm>
            <a:off x="463550" y="3223988"/>
            <a:ext cx="6358614" cy="161583"/>
          </a:xfrm>
          <a:prstGeom prst="rect">
            <a:avLst/>
          </a:prstGeom>
        </p:spPr>
        <p:txBody>
          <a:bodyPr wrap="square">
            <a:spAutoFit/>
          </a:bodyPr>
          <a:lstStyle>
            <a:lvl1pPr>
              <a:defRPr lang="x-none" sz="1050" cap="none" baseline="0">
                <a:solidFill>
                  <a:schemeClr val="bg1"/>
                </a:solidFill>
                <a:latin typeface="+mn-lt"/>
                <a:ea typeface="+mn-ea"/>
              </a:defRPr>
            </a:lvl1pPr>
          </a:lstStyle>
          <a:p>
            <a:pPr lvl="0" latinLnBrk="0"/>
            <a:r>
              <a:rPr lang="en-US" noProof="0"/>
              <a:t>Click to edit Master subtitle style</a:t>
            </a:r>
            <a:endParaRPr lang="x-none" noProof="0"/>
          </a:p>
        </p:txBody>
      </p:sp>
      <p:sp>
        <p:nvSpPr>
          <p:cNvPr id="57" name="Document type" hidden="1"/>
          <p:cNvSpPr txBox="1">
            <a:spLocks noChangeArrowheads="1"/>
          </p:cNvSpPr>
          <p:nvPr/>
        </p:nvSpPr>
        <p:spPr bwMode="auto">
          <a:xfrm>
            <a:off x="463550" y="4617224"/>
            <a:ext cx="6358614" cy="16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x-none" sz="1050" baseline="0">
                <a:solidFill>
                  <a:schemeClr val="bg1"/>
                </a:solidFill>
                <a:latin typeface="+mn-lt"/>
              </a:rPr>
              <a:t>Document type | Date</a:t>
            </a:r>
          </a:p>
        </p:txBody>
      </p:sp>
      <p:sp>
        <p:nvSpPr>
          <p:cNvPr id="5" name="doc id"/>
          <p:cNvSpPr txBox="1">
            <a:spLocks noChangeArrowheads="1"/>
          </p:cNvSpPr>
          <p:nvPr/>
        </p:nvSpPr>
        <p:spPr bwMode="auto">
          <a:xfrm>
            <a:off x="8615933" y="37255"/>
            <a:ext cx="301290"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algn="r" eaLnBrk="1" hangingPunct="1">
              <a:defRPr lang="x-none"/>
            </a:pPr>
            <a:endParaRPr lang="x-none" sz="600" baseline="0">
              <a:solidFill>
                <a:schemeClr val="bg1"/>
              </a:solidFill>
              <a:latin typeface="+mn-lt"/>
            </a:endParaRPr>
          </a:p>
        </p:txBody>
      </p:sp>
      <p:sp>
        <p:nvSpPr>
          <p:cNvPr id="19" name="Disclaimer-English (United States)"/>
          <p:cNvSpPr>
            <a:spLocks noChangeArrowheads="1"/>
          </p:cNvSpPr>
          <p:nvPr/>
        </p:nvSpPr>
        <p:spPr bwMode="auto">
          <a:xfrm>
            <a:off x="463550" y="6628192"/>
            <a:ext cx="3616661" cy="115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defTabSz="615902" eaLnBrk="0" hangingPunct="0"/>
            <a:r>
              <a:rPr lang="en-US" sz="750">
                <a:solidFill>
                  <a:schemeClr val="bg1"/>
                </a:solidFill>
                <a:latin typeface="Verdana" panose="020B0604030504040204" pitchFamily="34" charset="0"/>
                <a:ea typeface="Verdana" panose="020B0604030504040204" pitchFamily="34" charset="0"/>
                <a:cs typeface="Verdana" panose="020B0604030504040204" pitchFamily="34" charset="0"/>
              </a:rPr>
              <a:t>For internal use only. Proprietary</a:t>
            </a:r>
            <a:r>
              <a:rPr lang="en-US" sz="750" baseline="0">
                <a:solidFill>
                  <a:schemeClr val="bg1"/>
                </a:solidFill>
                <a:latin typeface="Verdana" panose="020B0604030504040204" pitchFamily="34" charset="0"/>
                <a:ea typeface="Verdana" panose="020B0604030504040204" pitchFamily="34" charset="0"/>
                <a:cs typeface="Verdana" panose="020B0604030504040204" pitchFamily="34" charset="0"/>
              </a:rPr>
              <a:t> and confidential</a:t>
            </a:r>
            <a:endParaRPr lang="x-none" sz="750" baseline="0">
              <a:solidFill>
                <a:schemeClr val="bg1"/>
              </a:solidFill>
              <a:latin typeface="+mn-lt"/>
            </a:endParaRPr>
          </a:p>
        </p:txBody>
      </p:sp>
    </p:spTree>
    <p:extLst>
      <p:ext uri="{BB962C8B-B14F-4D97-AF65-F5344CB8AC3E}">
        <p14:creationId xmlns:p14="http://schemas.microsoft.com/office/powerpoint/2010/main" val="557548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Only">
    <p:bg bwMode="ltGray">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nvPr>
        </p:nvGraphicFramePr>
        <p:xfrm>
          <a:off x="1192" y="1589"/>
          <a:ext cx="1190" cy="1587"/>
        </p:xfrm>
        <a:graphic>
          <a:graphicData uri="http://schemas.openxmlformats.org/presentationml/2006/ole">
            <mc:AlternateContent xmlns:mc="http://schemas.openxmlformats.org/markup-compatibility/2006">
              <mc:Choice xmlns:v="urn:schemas-microsoft-com:vml" Requires="v">
                <p:oleObj spid="_x0000_s3075" name="think-cell Slide" r:id="rId4" imgW="347" imgH="346" progId="TCLayout.ActiveDocument.1">
                  <p:embed/>
                </p:oleObj>
              </mc:Choice>
              <mc:Fallback>
                <p:oleObj name="think-cell Slide" r:id="rId4" imgW="347" imgH="346" progId="TCLayout.ActiveDocument.1">
                  <p:embed/>
                  <p:pic>
                    <p:nvPicPr>
                      <p:cNvPr id="3" name="Object 2" hidden="1"/>
                      <p:cNvPicPr/>
                      <p:nvPr/>
                    </p:nvPicPr>
                    <p:blipFill>
                      <a:blip r:embed="rId5"/>
                      <a:stretch>
                        <a:fillRect/>
                      </a:stretch>
                    </p:blipFill>
                    <p:spPr>
                      <a:xfrm>
                        <a:off x="1192" y="1589"/>
                        <a:ext cx="1190" cy="1587"/>
                      </a:xfrm>
                      <a:prstGeom prst="rect">
                        <a:avLst/>
                      </a:prstGeom>
                    </p:spPr>
                  </p:pic>
                </p:oleObj>
              </mc:Fallback>
            </mc:AlternateContent>
          </a:graphicData>
        </a:graphic>
      </p:graphicFrame>
      <p:sp>
        <p:nvSpPr>
          <p:cNvPr id="2" name="2. Slide Title"/>
          <p:cNvSpPr>
            <a:spLocks noGrp="1"/>
          </p:cNvSpPr>
          <p:nvPr>
            <p:ph type="title"/>
          </p:nvPr>
        </p:nvSpPr>
        <p:spPr bwMode="auto">
          <a:xfrm>
            <a:off x="328614" y="326427"/>
            <a:ext cx="8101805" cy="230832"/>
          </a:xfrm>
          <a:prstGeom prst="rect">
            <a:avLst/>
          </a:prstGeom>
        </p:spPr>
        <p:txBody>
          <a:bodyPr/>
          <a:lstStyle/>
          <a:p>
            <a:r>
              <a:rPr lang="en-US"/>
              <a:t>Click to edit Master title style</a:t>
            </a:r>
            <a:endParaRPr lang="x-none"/>
          </a:p>
        </p:txBody>
      </p:sp>
      <p:sp>
        <p:nvSpPr>
          <p:cNvPr id="5" name="doc id" hidden="1"/>
          <p:cNvSpPr>
            <a:spLocks noChangeArrowheads="1"/>
          </p:cNvSpPr>
          <p:nvPr/>
        </p:nvSpPr>
        <p:spPr bwMode="auto">
          <a:xfrm>
            <a:off x="8246609" y="51833"/>
            <a:ext cx="670614"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defTabSz="685145"/>
            <a:endParaRPr lang="x-none" sz="612" baseline="0">
              <a:solidFill>
                <a:srgbClr val="808080"/>
              </a:solidFill>
              <a:latin typeface="+mn-lt"/>
              <a:ea typeface="+mn-ea"/>
            </a:endParaRPr>
          </a:p>
        </p:txBody>
      </p:sp>
    </p:spTree>
    <p:extLst>
      <p:ext uri="{BB962C8B-B14F-4D97-AF65-F5344CB8AC3E}">
        <p14:creationId xmlns:p14="http://schemas.microsoft.com/office/powerpoint/2010/main" val="2125210867"/>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nvPr>
        </p:nvGraphicFramePr>
        <p:xfrm>
          <a:off x="1192" y="1589"/>
          <a:ext cx="1190" cy="1587"/>
        </p:xfrm>
        <a:graphic>
          <a:graphicData uri="http://schemas.openxmlformats.org/presentationml/2006/ole">
            <mc:AlternateContent xmlns:mc="http://schemas.openxmlformats.org/markup-compatibility/2006">
              <mc:Choice xmlns:v="urn:schemas-microsoft-com:vml" Requires="v">
                <p:oleObj spid="_x0000_s4099" name="think-cell Slide" r:id="rId4" imgW="530" imgH="528" progId="TCLayout.ActiveDocument.1">
                  <p:embed/>
                </p:oleObj>
              </mc:Choice>
              <mc:Fallback>
                <p:oleObj name="think-cell Slide" r:id="rId4" imgW="530" imgH="528" progId="TCLayout.ActiveDocument.1">
                  <p:embed/>
                  <p:pic>
                    <p:nvPicPr>
                      <p:cNvPr id="3" name="Object 2" hidden="1"/>
                      <p:cNvPicPr/>
                      <p:nvPr/>
                    </p:nvPicPr>
                    <p:blipFill>
                      <a:blip r:embed="rId5"/>
                      <a:stretch>
                        <a:fillRect/>
                      </a:stretch>
                    </p:blipFill>
                    <p:spPr>
                      <a:xfrm>
                        <a:off x="1192" y="1589"/>
                        <a:ext cx="1190" cy="1587"/>
                      </a:xfrm>
                      <a:prstGeom prst="rect">
                        <a:avLst/>
                      </a:prstGeom>
                    </p:spPr>
                  </p:pic>
                </p:oleObj>
              </mc:Fallback>
            </mc:AlternateContent>
          </a:graphicData>
        </a:graphic>
      </p:graphicFrame>
      <p:sp>
        <p:nvSpPr>
          <p:cNvPr id="2" name="Title 1"/>
          <p:cNvSpPr>
            <a:spLocks noGrp="1"/>
          </p:cNvSpPr>
          <p:nvPr>
            <p:ph type="title"/>
          </p:nvPr>
        </p:nvSpPr>
        <p:spPr>
          <a:xfrm>
            <a:off x="328614" y="326427"/>
            <a:ext cx="8101805" cy="230832"/>
          </a:xfrm>
          <a:prstGeom prst="rect">
            <a:avLst/>
          </a:prstGeom>
        </p:spPr>
        <p:txBody>
          <a:bodyPr/>
          <a:lstStyle/>
          <a:p>
            <a:r>
              <a:rPr lang="en-US"/>
              <a:t>Click to edit Master title style</a:t>
            </a:r>
          </a:p>
        </p:txBody>
      </p:sp>
      <p:sp>
        <p:nvSpPr>
          <p:cNvPr id="4" name="TextBox 3">
            <a:extLst>
              <a:ext uri="{FF2B5EF4-FFF2-40B4-BE49-F238E27FC236}">
                <a16:creationId xmlns:a16="http://schemas.microsoft.com/office/drawing/2014/main" id="{4F859ED3-534B-49C0-A71B-10C486F0DB8F}"/>
              </a:ext>
            </a:extLst>
          </p:cNvPr>
          <p:cNvSpPr txBox="1"/>
          <p:nvPr userDrawn="1"/>
        </p:nvSpPr>
        <p:spPr>
          <a:xfrm>
            <a:off x="5420633" y="6601642"/>
            <a:ext cx="3564467" cy="230832"/>
          </a:xfrm>
          <a:prstGeom prst="rect">
            <a:avLst/>
          </a:prstGeom>
          <a:noFill/>
        </p:spPr>
        <p:txBody>
          <a:bodyPr wrap="square" rtlCol="0">
            <a:spAutoFit/>
          </a:bodyPr>
          <a:lstStyle/>
          <a:p>
            <a:pPr algn="r"/>
            <a:r>
              <a:rPr lang="en-US" sz="900" b="1">
                <a:solidFill>
                  <a:srgbClr val="C00000"/>
                </a:solidFill>
                <a:latin typeface="Arial"/>
                <a:cs typeface="Arial"/>
              </a:rPr>
              <a:t>OFFICE OF MAYOR KEISHA LANCE BOTTOMS |  </a:t>
            </a:r>
            <a:fld id="{F15BAA30-8C77-4397-9692-D1F048117F77}" type="slidenum">
              <a:rPr lang="en-US" sz="900" b="1" smtClean="0">
                <a:solidFill>
                  <a:srgbClr val="C00000"/>
                </a:solidFill>
                <a:latin typeface="Arial"/>
                <a:cs typeface="Arial"/>
              </a:rPr>
              <a:t>‹#›</a:t>
            </a:fld>
            <a:r>
              <a:rPr lang="en-US" sz="900" b="1">
                <a:solidFill>
                  <a:srgbClr val="C00000"/>
                </a:solidFill>
                <a:latin typeface="Arial"/>
                <a:cs typeface="Arial"/>
              </a:rPr>
              <a:t> </a:t>
            </a:r>
            <a:endParaRPr lang="en-US" sz="900" b="1">
              <a:solidFill>
                <a:srgbClr val="C00000"/>
              </a:solidFill>
              <a:latin typeface="Arial Black"/>
              <a:cs typeface="Arial Black"/>
            </a:endParaRPr>
          </a:p>
        </p:txBody>
      </p:sp>
    </p:spTree>
    <p:extLst>
      <p:ext uri="{BB962C8B-B14F-4D97-AF65-F5344CB8AC3E}">
        <p14:creationId xmlns:p14="http://schemas.microsoft.com/office/powerpoint/2010/main" val="308832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22961" y="6459786"/>
            <a:ext cx="1854203" cy="365125"/>
          </a:xfrm>
          <a:prstGeom prst="rect">
            <a:avLst/>
          </a:prstGeom>
        </p:spPr>
        <p:txBody>
          <a:bodyPr/>
          <a:lstStyle/>
          <a:p>
            <a:fld id="{75C51FCE-E4BB-4680-8E50-3C0E348D2609}" type="datetimeFigureOut">
              <a:rPr lang="en-US" smtClean="0"/>
              <a:pPr/>
              <a:t>6/10/2020</a:t>
            </a:fld>
            <a:endParaRPr lang="en-US"/>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r>
              <a:rPr lang="en-US"/>
              <a:t>
              </a:t>
            </a:r>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a:p>
        </p:txBody>
      </p:sp>
      <p:sp>
        <p:nvSpPr>
          <p:cNvPr id="7" name="Rectangle 6">
            <a:extLst>
              <a:ext uri="{FF2B5EF4-FFF2-40B4-BE49-F238E27FC236}">
                <a16:creationId xmlns:a16="http://schemas.microsoft.com/office/drawing/2014/main" id="{E19ED18C-0842-4BF5-A56F-22E89555BEEB}"/>
              </a:ext>
            </a:extLst>
          </p:cNvPr>
          <p:cNvSpPr/>
          <p:nvPr userDrawn="1"/>
        </p:nvSpPr>
        <p:spPr>
          <a:xfrm>
            <a:off x="822959" y="1667435"/>
            <a:ext cx="7639723" cy="1255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384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185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22961" y="6459786"/>
            <a:ext cx="1854203" cy="365125"/>
          </a:xfrm>
          <a:prstGeom prst="rect">
            <a:avLst/>
          </a:prstGeom>
        </p:spPr>
        <p:txBody>
          <a:bodyPr/>
          <a:lstStyle/>
          <a:p>
            <a:fld id="{AB91FA40-626B-4CA1-85D0-7A9016E395BA}" type="datetimeFigureOut">
              <a:rPr lang="en-US" smtClean="0"/>
              <a:pPr/>
              <a:t>6/10/2020</a:t>
            </a:fld>
            <a:endParaRPr lang="en-US"/>
          </a:p>
        </p:txBody>
      </p:sp>
      <p:sp>
        <p:nvSpPr>
          <p:cNvPr id="6" name="Footer Placeholder 5"/>
          <p:cNvSpPr>
            <a:spLocks noGrp="1"/>
          </p:cNvSpPr>
          <p:nvPr>
            <p:ph type="ftr" sz="quarter" idx="11"/>
          </p:nvPr>
        </p:nvSpPr>
        <p:spPr>
          <a:xfrm>
            <a:off x="2764639" y="6459786"/>
            <a:ext cx="3617103" cy="365125"/>
          </a:xfrm>
          <a:prstGeom prst="rect">
            <a:avLst/>
          </a:prstGeom>
        </p:spPr>
        <p:txBody>
          <a:bodyPr/>
          <a:lstStyle/>
          <a:p>
            <a:r>
              <a:rPr lang="en-US"/>
              <a:t>
              </a:t>
            </a:r>
          </a:p>
        </p:txBody>
      </p:sp>
      <p:sp>
        <p:nvSpPr>
          <p:cNvPr id="7" name="Slide Number Placeholder 6"/>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a:p>
        </p:txBody>
      </p:sp>
      <p:sp>
        <p:nvSpPr>
          <p:cNvPr id="9" name="TextBox 8">
            <a:extLst>
              <a:ext uri="{FF2B5EF4-FFF2-40B4-BE49-F238E27FC236}">
                <a16:creationId xmlns:a16="http://schemas.microsoft.com/office/drawing/2014/main" id="{416A63B8-D382-412C-A203-7E9595756133}"/>
              </a:ext>
            </a:extLst>
          </p:cNvPr>
          <p:cNvSpPr txBox="1"/>
          <p:nvPr userDrawn="1"/>
        </p:nvSpPr>
        <p:spPr>
          <a:xfrm>
            <a:off x="5420633" y="6601642"/>
            <a:ext cx="3564467" cy="230832"/>
          </a:xfrm>
          <a:prstGeom prst="rect">
            <a:avLst/>
          </a:prstGeom>
          <a:noFill/>
        </p:spPr>
        <p:txBody>
          <a:bodyPr wrap="square" rtlCol="0">
            <a:spAutoFit/>
          </a:bodyPr>
          <a:lstStyle/>
          <a:p>
            <a:pPr algn="r"/>
            <a:r>
              <a:rPr lang="en-US" sz="900" b="1">
                <a:solidFill>
                  <a:schemeClr val="tx2"/>
                </a:solidFill>
                <a:latin typeface="Arial"/>
                <a:cs typeface="Arial"/>
              </a:rPr>
              <a:t>OFFICE OF MAYOR KEISHA LANCE BOTTOMS |  </a:t>
            </a:r>
            <a:fld id="{F15BAA30-8C77-4397-9692-D1F048117F77}" type="slidenum">
              <a:rPr lang="en-US" sz="900" b="1" smtClean="0">
                <a:solidFill>
                  <a:schemeClr val="tx2"/>
                </a:solidFill>
                <a:latin typeface="Arial"/>
                <a:cs typeface="Arial"/>
              </a:rPr>
              <a:t>‹#›</a:t>
            </a:fld>
            <a:r>
              <a:rPr lang="en-US" sz="900" b="1">
                <a:solidFill>
                  <a:schemeClr val="tx2"/>
                </a:solidFill>
                <a:latin typeface="Arial"/>
                <a:cs typeface="Arial"/>
              </a:rPr>
              <a:t> </a:t>
            </a:r>
            <a:endParaRPr lang="en-US" sz="900" b="1">
              <a:solidFill>
                <a:schemeClr val="tx2"/>
              </a:solidFill>
              <a:latin typeface="Arial Black"/>
              <a:cs typeface="Arial Black"/>
            </a:endParaRPr>
          </a:p>
        </p:txBody>
      </p:sp>
    </p:spTree>
    <p:extLst>
      <p:ext uri="{BB962C8B-B14F-4D97-AF65-F5344CB8AC3E}">
        <p14:creationId xmlns:p14="http://schemas.microsoft.com/office/powerpoint/2010/main" val="1685154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22961" y="6459786"/>
            <a:ext cx="1854203" cy="365125"/>
          </a:xfrm>
          <a:prstGeom prst="rect">
            <a:avLst/>
          </a:prstGeom>
        </p:spPr>
        <p:txBody>
          <a:bodyPr/>
          <a:lstStyle/>
          <a:p>
            <a:fld id="{C3F425EA-B9DC-48A7-991E-9A82573B1B21}" type="datetimeFigureOut">
              <a:rPr lang="en-US" smtClean="0"/>
              <a:pPr/>
              <a:t>6/10/2020</a:t>
            </a:fld>
            <a:endParaRPr lang="en-US"/>
          </a:p>
        </p:txBody>
      </p:sp>
      <p:sp>
        <p:nvSpPr>
          <p:cNvPr id="8" name="Footer Placeholder 7"/>
          <p:cNvSpPr>
            <a:spLocks noGrp="1"/>
          </p:cNvSpPr>
          <p:nvPr>
            <p:ph type="ftr" sz="quarter" idx="11"/>
          </p:nvPr>
        </p:nvSpPr>
        <p:spPr>
          <a:xfrm>
            <a:off x="2764639" y="6459786"/>
            <a:ext cx="3617103" cy="365125"/>
          </a:xfrm>
          <a:prstGeom prst="rect">
            <a:avLst/>
          </a:prstGeom>
        </p:spPr>
        <p:txBody>
          <a:bodyPr/>
          <a:lstStyle/>
          <a:p>
            <a:r>
              <a:rPr lang="en-US"/>
              <a:t>
              </a:t>
            </a:r>
          </a:p>
        </p:txBody>
      </p:sp>
      <p:sp>
        <p:nvSpPr>
          <p:cNvPr id="9" name="Slide Number Placeholder 8"/>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29876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22961" y="6459786"/>
            <a:ext cx="1854203" cy="365125"/>
          </a:xfrm>
          <a:prstGeom prst="rect">
            <a:avLst/>
          </a:prstGeom>
        </p:spPr>
        <p:txBody>
          <a:bodyPr/>
          <a:lstStyle/>
          <a:p>
            <a:fld id="{66CB97F8-6CEB-469B-AFCC-889F2A2B1D5A}" type="datetimeFigureOut">
              <a:rPr lang="en-US" smtClean="0"/>
              <a:pPr/>
              <a:t>6/10/2020</a:t>
            </a:fld>
            <a:endParaRPr lang="en-US"/>
          </a:p>
        </p:txBody>
      </p:sp>
      <p:sp>
        <p:nvSpPr>
          <p:cNvPr id="4" name="Footer Placeholder 3"/>
          <p:cNvSpPr>
            <a:spLocks noGrp="1"/>
          </p:cNvSpPr>
          <p:nvPr>
            <p:ph type="ftr" sz="quarter" idx="11"/>
          </p:nvPr>
        </p:nvSpPr>
        <p:spPr>
          <a:xfrm>
            <a:off x="2764639" y="6459786"/>
            <a:ext cx="3617103" cy="365125"/>
          </a:xfrm>
          <a:prstGeom prst="rect">
            <a:avLst/>
          </a:prstGeom>
        </p:spPr>
        <p:txBody>
          <a:bodyPr/>
          <a:lstStyle/>
          <a:p>
            <a:r>
              <a:rPr lang="en-US"/>
              <a:t>
              </a:t>
            </a:r>
          </a:p>
        </p:txBody>
      </p:sp>
      <p:sp>
        <p:nvSpPr>
          <p:cNvPr id="5" name="Slide Number Placeholder 4"/>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534698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a:xfrm>
            <a:off x="822961" y="6459786"/>
            <a:ext cx="1854203" cy="365125"/>
          </a:xfrm>
          <a:prstGeom prst="rect">
            <a:avLst/>
          </a:prstGeom>
        </p:spPr>
        <p:txBody>
          <a:bodyPr/>
          <a:lstStyle/>
          <a:p>
            <a:fld id="{8FA9179F-009E-4FA5-B091-7EBB82A185BD}" type="datetimeFigureOut">
              <a:rPr lang="en-US" smtClean="0"/>
              <a:pPr/>
              <a:t>6/10/2020</a:t>
            </a:fld>
            <a:endParaRPr lang="en-US"/>
          </a:p>
        </p:txBody>
      </p:sp>
      <p:sp>
        <p:nvSpPr>
          <p:cNvPr id="8" name="Footer Placeholder 7"/>
          <p:cNvSpPr>
            <a:spLocks noGrp="1"/>
          </p:cNvSpPr>
          <p:nvPr>
            <p:ph type="ftr" sz="quarter" idx="11"/>
          </p:nvPr>
        </p:nvSpPr>
        <p:spPr>
          <a:xfrm>
            <a:off x="2764639" y="6459786"/>
            <a:ext cx="3617103" cy="365125"/>
          </a:xfrm>
          <a:prstGeom prst="rect">
            <a:avLst/>
          </a:prstGeom>
        </p:spPr>
        <p:txBody>
          <a:bodyPr/>
          <a:lstStyle>
            <a:lvl1pPr>
              <a:defRPr>
                <a:solidFill>
                  <a:srgbClr val="FFFFFF"/>
                </a:solidFill>
              </a:defRPr>
            </a:lvl1pPr>
          </a:lstStyle>
          <a:p>
            <a:r>
              <a:rPr lang="en-US"/>
              <a:t>
              </a:t>
            </a:r>
          </a:p>
        </p:txBody>
      </p:sp>
      <p:sp>
        <p:nvSpPr>
          <p:cNvPr id="9" name="Slide Number Placeholder 8"/>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0952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a:prstGeom prst="rect">
            <a:avLst/>
          </a:prstGeom>
        </p:spPr>
        <p:txBody>
          <a:bodyPr/>
          <a:lstStyle>
            <a:lvl1pPr algn="l">
              <a:defRPr/>
            </a:lvl1pPr>
          </a:lstStyle>
          <a:p>
            <a:fld id="{8E665CEB-0076-4E37-B880-BCEA9784DE0A}" type="datetimeFigureOut">
              <a:rPr lang="en-US" smtClean="0"/>
              <a:pPr/>
              <a:t>6/10/2020</a:t>
            </a:fld>
            <a:endParaRPr lang="en-US"/>
          </a:p>
        </p:txBody>
      </p:sp>
      <p:sp>
        <p:nvSpPr>
          <p:cNvPr id="6" name="Footer Placeholder 5"/>
          <p:cNvSpPr>
            <a:spLocks noGrp="1"/>
          </p:cNvSpPr>
          <p:nvPr>
            <p:ph type="ftr" sz="quarter" idx="11"/>
          </p:nvPr>
        </p:nvSpPr>
        <p:spPr>
          <a:xfrm>
            <a:off x="3600450" y="6459786"/>
            <a:ext cx="3486150" cy="365125"/>
          </a:xfrm>
          <a:prstGeom prst="rect">
            <a:avLst/>
          </a:prstGeom>
        </p:spPr>
        <p:txBody>
          <a:bodyPr/>
          <a:lstStyle>
            <a:lvl1pPr algn="l">
              <a:defRPr>
                <a:solidFill>
                  <a:schemeClr val="tx2"/>
                </a:solidFill>
              </a:defRPr>
            </a:lvl1pPr>
          </a:lstStyle>
          <a:p>
            <a:r>
              <a:rPr lang="en-US"/>
              <a:t>
              </a:t>
            </a:r>
          </a:p>
        </p:txBody>
      </p:sp>
      <p:sp>
        <p:nvSpPr>
          <p:cNvPr id="7" name="Slide Number Placeholder 6"/>
          <p:cNvSpPr>
            <a:spLocks noGrp="1"/>
          </p:cNvSpPr>
          <p:nvPr>
            <p:ph type="sldNum" sz="quarter" idx="12"/>
          </p:nvPr>
        </p:nvSpPr>
        <p:spPr>
          <a:xfrm>
            <a:off x="7425344" y="6459786"/>
            <a:ext cx="984019" cy="365125"/>
          </a:xfrm>
          <a:prstGeom prst="rect">
            <a:avLst/>
          </a:prstGeom>
        </p:spPr>
        <p:txBody>
          <a:bodyPr/>
          <a:lstStyle>
            <a:lvl1pPr>
              <a:defRPr>
                <a:solidFill>
                  <a:schemeClr val="tx2"/>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528675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22960" y="5074920"/>
            <a:ext cx="7589520" cy="822960"/>
          </a:xfrm>
        </p:spPr>
        <p:txBody>
          <a:bodyPr tIns="0" bIns="0" anchor="b">
            <a:noAutofit/>
          </a:bodyPr>
          <a:lstStyle>
            <a:lvl1pPr>
              <a:defRPr sz="3600" b="0">
                <a:solidFill>
                  <a:srgbClr val="FFFFFF"/>
                </a:solidFill>
              </a:defRPr>
            </a:lvl1pPr>
          </a:lstStyle>
          <a:p>
            <a:r>
              <a:rPr lang="en-US"/>
              <a:t>Click to </a:t>
            </a:r>
            <a:r>
              <a:rPr lang="en-US" err="1"/>
              <a:t>editMaster</a:t>
            </a:r>
            <a:r>
              <a:rPr lang="en-US"/>
              <a:t> title style</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822961" y="6459786"/>
            <a:ext cx="1854203" cy="365125"/>
          </a:xfrm>
          <a:prstGeom prst="rect">
            <a:avLst/>
          </a:prstGeom>
        </p:spPr>
        <p:txBody>
          <a:bodyPr/>
          <a:lstStyle/>
          <a:p>
            <a:fld id="{A6149E5E-3896-4118-99A7-7B85668F1C5E}" type="datetimeFigureOut">
              <a:rPr lang="en-US" smtClean="0"/>
              <a:pPr/>
              <a:t>6/10/2020</a:t>
            </a:fld>
            <a:endParaRPr lang="en-US"/>
          </a:p>
        </p:txBody>
      </p:sp>
      <p:sp>
        <p:nvSpPr>
          <p:cNvPr id="6" name="Footer Placeholder 5"/>
          <p:cNvSpPr>
            <a:spLocks noGrp="1"/>
          </p:cNvSpPr>
          <p:nvPr>
            <p:ph type="ftr" sz="quarter" idx="11"/>
          </p:nvPr>
        </p:nvSpPr>
        <p:spPr>
          <a:xfrm>
            <a:off x="2764639" y="6459786"/>
            <a:ext cx="3617103" cy="365125"/>
          </a:xfrm>
          <a:prstGeom prst="rect">
            <a:avLst/>
          </a:prstGeom>
        </p:spPr>
        <p:txBody>
          <a:bodyPr/>
          <a:lstStyle/>
          <a:p>
            <a:r>
              <a:rPr lang="en-US"/>
              <a:t>
              </a:t>
            </a:r>
          </a:p>
        </p:txBody>
      </p:sp>
      <p:sp>
        <p:nvSpPr>
          <p:cNvPr id="7" name="Slide Number Placeholder 6"/>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3673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3.xml"/><Relationship Id="rId13" Type="http://schemas.openxmlformats.org/officeDocument/2006/relationships/tags" Target="../tags/tag8.xml"/><Relationship Id="rId18" Type="http://schemas.openxmlformats.org/officeDocument/2006/relationships/tags" Target="../tags/tag13.xml"/><Relationship Id="rId3" Type="http://schemas.openxmlformats.org/officeDocument/2006/relationships/slideLayout" Target="../slideLayouts/slideLayout14.xml"/><Relationship Id="rId21" Type="http://schemas.openxmlformats.org/officeDocument/2006/relationships/tags" Target="../tags/tag16.xml"/><Relationship Id="rId7" Type="http://schemas.openxmlformats.org/officeDocument/2006/relationships/tags" Target="../tags/tag2.xml"/><Relationship Id="rId12" Type="http://schemas.openxmlformats.org/officeDocument/2006/relationships/tags" Target="../tags/tag7.xml"/><Relationship Id="rId17" Type="http://schemas.openxmlformats.org/officeDocument/2006/relationships/tags" Target="../tags/tag12.xml"/><Relationship Id="rId2" Type="http://schemas.openxmlformats.org/officeDocument/2006/relationships/slideLayout" Target="../slideLayouts/slideLayout13.xml"/><Relationship Id="rId16" Type="http://schemas.openxmlformats.org/officeDocument/2006/relationships/tags" Target="../tags/tag11.xml"/><Relationship Id="rId20" Type="http://schemas.openxmlformats.org/officeDocument/2006/relationships/tags" Target="../tags/tag15.xml"/><Relationship Id="rId1" Type="http://schemas.openxmlformats.org/officeDocument/2006/relationships/slideLayout" Target="../slideLayouts/slideLayout12.xml"/><Relationship Id="rId6" Type="http://schemas.openxmlformats.org/officeDocument/2006/relationships/tags" Target="../tags/tag1.xml"/><Relationship Id="rId11" Type="http://schemas.openxmlformats.org/officeDocument/2006/relationships/tags" Target="../tags/tag6.xml"/><Relationship Id="rId24" Type="http://schemas.openxmlformats.org/officeDocument/2006/relationships/image" Target="../media/image1.emf"/><Relationship Id="rId5" Type="http://schemas.openxmlformats.org/officeDocument/2006/relationships/vmlDrawing" Target="../drawings/vmlDrawing1.vml"/><Relationship Id="rId15" Type="http://schemas.openxmlformats.org/officeDocument/2006/relationships/tags" Target="../tags/tag10.xml"/><Relationship Id="rId23" Type="http://schemas.openxmlformats.org/officeDocument/2006/relationships/oleObject" Target="../embeddings/oleObject1.bin"/><Relationship Id="rId10" Type="http://schemas.openxmlformats.org/officeDocument/2006/relationships/tags" Target="../tags/tag5.xml"/><Relationship Id="rId19" Type="http://schemas.openxmlformats.org/officeDocument/2006/relationships/tags" Target="../tags/tag14.xml"/><Relationship Id="rId4" Type="http://schemas.openxmlformats.org/officeDocument/2006/relationships/theme" Target="../theme/theme2.xml"/><Relationship Id="rId9" Type="http://schemas.openxmlformats.org/officeDocument/2006/relationships/tags" Target="../tags/tag4.xml"/><Relationship Id="rId14" Type="http://schemas.openxmlformats.org/officeDocument/2006/relationships/tags" Target="../tags/tag9.xml"/><Relationship Id="rId22" Type="http://schemas.openxmlformats.org/officeDocument/2006/relationships/tags" Target="../tags/tag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B6BBE1AE-62CB-421D-8F45-C99F9ED8325B}"/>
              </a:ext>
            </a:extLst>
          </p:cNvPr>
          <p:cNvSpPr>
            <a:spLocks noGrp="1"/>
          </p:cNvSpPr>
          <p:nvPr>
            <p:ph type="sldNum" sz="quarter" idx="4"/>
          </p:nvPr>
        </p:nvSpPr>
        <p:spPr>
          <a:xfrm>
            <a:off x="8663007" y="6547960"/>
            <a:ext cx="984019" cy="365125"/>
          </a:xfrm>
          <a:prstGeom prst="rect">
            <a:avLst/>
          </a:prstGeom>
        </p:spPr>
        <p:txBody>
          <a:bodyPr/>
          <a:lstStyle>
            <a:lvl1pPr>
              <a:defRPr sz="1100"/>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40371683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1027" name="think-cell Slide" r:id="rId23" imgW="270" imgH="270" progId="TCLayout.ActiveDocument.1">
                  <p:embed/>
                </p:oleObj>
              </mc:Choice>
              <mc:Fallback>
                <p:oleObj name="think-cell Slide" r:id="rId23" imgW="270" imgH="270" progId="TCLayout.ActiveDocument.1">
                  <p:embed/>
                  <p:pic>
                    <p:nvPicPr>
                      <p:cNvPr id="2" name="Object 1" hidden="1"/>
                      <p:cNvPicPr/>
                      <p:nvPr/>
                    </p:nvPicPr>
                    <p:blipFill>
                      <a:blip r:embed="rId24"/>
                      <a:stretch>
                        <a:fillRect/>
                      </a:stretch>
                    </p:blipFill>
                    <p:spPr>
                      <a:xfrm>
                        <a:off x="0" y="0"/>
                        <a:ext cx="161984" cy="161974"/>
                      </a:xfrm>
                      <a:prstGeom prst="rect">
                        <a:avLst/>
                      </a:prstGeom>
                    </p:spPr>
                  </p:pic>
                </p:oleObj>
              </mc:Fallback>
            </mc:AlternateContent>
          </a:graphicData>
        </a:graphic>
      </p:graphicFrame>
      <p:sp>
        <p:nvSpPr>
          <p:cNvPr id="6" name="Rectangle 5" hidden="1"/>
          <p:cNvSpPr/>
          <p:nvPr>
            <p:custDataLst>
              <p:tags r:id="rId7"/>
            </p:custDataLst>
          </p:nvPr>
        </p:nvSpPr>
        <p:spPr bwMode="auto">
          <a:xfrm>
            <a:off x="0" y="0"/>
            <a:ext cx="161984" cy="161974"/>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x-none" sz="1487">
              <a:solidFill>
                <a:srgbClr val="000000"/>
              </a:solidFill>
              <a:sym typeface="Arial" panose="020B0604020202020204" pitchFamily="34" charset="0"/>
            </a:endParaRPr>
          </a:p>
        </p:txBody>
      </p:sp>
      <p:sp>
        <p:nvSpPr>
          <p:cNvPr id="1034" name="Working Draft" hidden="1"/>
          <p:cNvSpPr txBox="1">
            <a:spLocks noChangeArrowheads="1"/>
          </p:cNvSpPr>
          <p:nvPr/>
        </p:nvSpPr>
        <p:spPr bwMode="auto">
          <a:xfrm rot="5400000">
            <a:off x="8203100" y="1992487"/>
            <a:ext cx="1739259" cy="6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en-US" sz="450" baseline="0">
                <a:solidFill>
                  <a:srgbClr val="808080"/>
                </a:solidFill>
                <a:latin typeface="+mn-lt"/>
                <a:ea typeface="+mn-ea"/>
              </a:rPr>
              <a:t>Last Modified 11/22/2017 10:04 AM Eastern Standard Time</a:t>
            </a:r>
            <a:endParaRPr lang="x-none" sz="450" baseline="0">
              <a:solidFill>
                <a:srgbClr val="808080"/>
              </a:solidFill>
              <a:latin typeface="+mn-lt"/>
              <a:ea typeface="+mn-ea"/>
            </a:endParaRPr>
          </a:p>
        </p:txBody>
      </p:sp>
      <p:sp>
        <p:nvSpPr>
          <p:cNvPr id="1035" name="Printed" hidden="1"/>
          <p:cNvSpPr txBox="1">
            <a:spLocks noChangeArrowheads="1"/>
          </p:cNvSpPr>
          <p:nvPr/>
        </p:nvSpPr>
        <p:spPr bwMode="auto">
          <a:xfrm rot="5400000">
            <a:off x="8316110" y="4210467"/>
            <a:ext cx="1513235" cy="6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eaLnBrk="1" hangingPunct="1">
              <a:defRPr lang="x-none"/>
            </a:pPr>
            <a:r>
              <a:rPr lang="en-US" sz="450" baseline="0">
                <a:solidFill>
                  <a:srgbClr val="808080"/>
                </a:solidFill>
                <a:latin typeface="+mn-lt"/>
                <a:ea typeface="+mn-ea"/>
              </a:rPr>
              <a:t>Printed 11/14/2017 7:41 AM Central Standard Time</a:t>
            </a:r>
            <a:endParaRPr lang="x-none" sz="450" baseline="0">
              <a:solidFill>
                <a:srgbClr val="808080"/>
              </a:solidFill>
              <a:latin typeface="+mn-lt"/>
              <a:ea typeface="+mn-ea"/>
            </a:endParaRPr>
          </a:p>
        </p:txBody>
      </p:sp>
      <p:sp>
        <p:nvSpPr>
          <p:cNvPr id="10" name="1. On-page tracker" hidden="1"/>
          <p:cNvSpPr>
            <a:spLocks noChangeArrowheads="1"/>
          </p:cNvSpPr>
          <p:nvPr/>
        </p:nvSpPr>
        <p:spPr bwMode="auto">
          <a:xfrm>
            <a:off x="328614" y="20576"/>
            <a:ext cx="362279"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x-none" sz="600" cap="all" baseline="0">
                <a:solidFill>
                  <a:schemeClr val="bg1"/>
                </a:solidFill>
                <a:latin typeface="+mn-lt"/>
                <a:ea typeface="+mn-ea"/>
              </a:rPr>
              <a:t>TRACKER</a:t>
            </a:r>
          </a:p>
        </p:txBody>
      </p:sp>
      <p:sp>
        <p:nvSpPr>
          <p:cNvPr id="11" name="3. Unit of measure" hidden="1"/>
          <p:cNvSpPr txBox="1">
            <a:spLocks noChangeArrowheads="1"/>
          </p:cNvSpPr>
          <p:nvPr/>
        </p:nvSpPr>
        <p:spPr bwMode="auto">
          <a:xfrm>
            <a:off x="328615" y="915629"/>
            <a:ext cx="81018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lang="x-none" sz="2400">
                <a:solidFill>
                  <a:schemeClr val="tx1"/>
                </a:solidFill>
                <a:latin typeface="Arial" charset="0"/>
              </a:defRPr>
            </a:lvl1pPr>
            <a:lvl2pPr marL="447675" defTabSz="895350">
              <a:defRPr lang="x-none" sz="2400">
                <a:solidFill>
                  <a:schemeClr val="tx1"/>
                </a:solidFill>
                <a:latin typeface="Arial" charset="0"/>
              </a:defRPr>
            </a:lvl2pPr>
            <a:lvl3pPr marL="895350" defTabSz="895350">
              <a:defRPr lang="x-none" sz="2400">
                <a:solidFill>
                  <a:schemeClr val="tx1"/>
                </a:solidFill>
                <a:latin typeface="Arial" charset="0"/>
              </a:defRPr>
            </a:lvl3pPr>
            <a:lvl4pPr marL="1344613" defTabSz="895350">
              <a:defRPr lang="x-none" sz="2400">
                <a:solidFill>
                  <a:schemeClr val="tx1"/>
                </a:solidFill>
                <a:latin typeface="Arial" charset="0"/>
              </a:defRPr>
            </a:lvl4pPr>
            <a:lvl5pPr marL="1792288" defTabSz="895350">
              <a:defRPr lang="x-none" sz="2400">
                <a:solidFill>
                  <a:schemeClr val="tx1"/>
                </a:solidFill>
                <a:latin typeface="Arial" charset="0"/>
              </a:defRPr>
            </a:lvl5pPr>
            <a:lvl6pPr marL="2249488" defTabSz="895350" fontAlgn="base">
              <a:spcBef>
                <a:spcPct val="0"/>
              </a:spcBef>
              <a:spcAft>
                <a:spcPct val="0"/>
              </a:spcAft>
              <a:defRPr lang="x-none" sz="2400">
                <a:solidFill>
                  <a:schemeClr val="tx1"/>
                </a:solidFill>
                <a:latin typeface="Arial" charset="0"/>
              </a:defRPr>
            </a:lvl6pPr>
            <a:lvl7pPr marL="2706688" defTabSz="895350" fontAlgn="base">
              <a:spcBef>
                <a:spcPct val="0"/>
              </a:spcBef>
              <a:spcAft>
                <a:spcPct val="0"/>
              </a:spcAft>
              <a:defRPr lang="x-none" sz="2400">
                <a:solidFill>
                  <a:schemeClr val="tx1"/>
                </a:solidFill>
                <a:latin typeface="Arial" charset="0"/>
              </a:defRPr>
            </a:lvl7pPr>
            <a:lvl8pPr marL="3163888" defTabSz="895350" fontAlgn="base">
              <a:spcBef>
                <a:spcPct val="0"/>
              </a:spcBef>
              <a:spcAft>
                <a:spcPct val="0"/>
              </a:spcAft>
              <a:defRPr lang="x-none" sz="2400">
                <a:solidFill>
                  <a:schemeClr val="tx1"/>
                </a:solidFill>
                <a:latin typeface="Arial" charset="0"/>
              </a:defRPr>
            </a:lvl8pPr>
            <a:lvl9pPr marL="3621088" defTabSz="895350" fontAlgn="base">
              <a:spcBef>
                <a:spcPct val="0"/>
              </a:spcBef>
              <a:spcAft>
                <a:spcPct val="0"/>
              </a:spcAft>
              <a:defRPr lang="x-none" sz="2400">
                <a:solidFill>
                  <a:schemeClr val="tx1"/>
                </a:solidFill>
                <a:latin typeface="Arial" charset="0"/>
              </a:defRPr>
            </a:lvl9pPr>
          </a:lstStyle>
          <a:p>
            <a:pPr>
              <a:defRPr lang="x-none"/>
            </a:pPr>
            <a:r>
              <a:rPr lang="x-none" sz="1200" baseline="0">
                <a:solidFill>
                  <a:schemeClr val="accent6"/>
                </a:solidFill>
                <a:latin typeface="+mn-lt"/>
                <a:ea typeface="+mn-ea"/>
              </a:rPr>
              <a:t>Unit of measure</a:t>
            </a:r>
          </a:p>
        </p:txBody>
      </p:sp>
      <p:grpSp>
        <p:nvGrpSpPr>
          <p:cNvPr id="4" name="Slide Elements" hidden="1"/>
          <p:cNvGrpSpPr/>
          <p:nvPr/>
        </p:nvGrpSpPr>
        <p:grpSpPr bwMode="auto">
          <a:xfrm>
            <a:off x="463550" y="6128520"/>
            <a:ext cx="6123740" cy="252748"/>
            <a:chOff x="119063" y="6383666"/>
            <a:chExt cx="8618537" cy="247717"/>
          </a:xfrm>
        </p:grpSpPr>
        <p:sp>
          <p:nvSpPr>
            <p:cNvPr id="13" name="4. Footnote"/>
            <p:cNvSpPr txBox="1">
              <a:spLocks noChangeArrowheads="1"/>
            </p:cNvSpPr>
            <p:nvPr/>
          </p:nvSpPr>
          <p:spPr bwMode="auto">
            <a:xfrm>
              <a:off x="119063" y="6383666"/>
              <a:ext cx="8618537" cy="90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lang="x-none" sz="2400">
                  <a:solidFill>
                    <a:schemeClr val="tx1"/>
                  </a:solidFill>
                  <a:latin typeface="Arial" charset="0"/>
                </a:defRPr>
              </a:lvl1pPr>
              <a:lvl2pPr marL="1031875" defTabSz="895350">
                <a:defRPr lang="x-none" sz="2400">
                  <a:solidFill>
                    <a:schemeClr val="tx1"/>
                  </a:solidFill>
                  <a:latin typeface="Arial" charset="0"/>
                </a:defRPr>
              </a:lvl2pPr>
              <a:lvl3pPr marL="1217613" defTabSz="895350">
                <a:defRPr lang="x-none" sz="2400">
                  <a:solidFill>
                    <a:schemeClr val="tx1"/>
                  </a:solidFill>
                  <a:latin typeface="Arial" charset="0"/>
                </a:defRPr>
              </a:lvl3pPr>
              <a:lvl4pPr marL="1404938" defTabSz="895350">
                <a:defRPr lang="x-none" sz="2400">
                  <a:solidFill>
                    <a:schemeClr val="tx1"/>
                  </a:solidFill>
                  <a:latin typeface="Arial" charset="0"/>
                </a:defRPr>
              </a:lvl4pPr>
              <a:lvl5pPr marL="1792288" defTabSz="895350">
                <a:defRPr lang="x-none" sz="2400">
                  <a:solidFill>
                    <a:schemeClr val="tx1"/>
                  </a:solidFill>
                  <a:latin typeface="Arial" charset="0"/>
                </a:defRPr>
              </a:lvl5pPr>
              <a:lvl6pPr marL="2249488" defTabSz="895350" fontAlgn="base">
                <a:spcBef>
                  <a:spcPct val="0"/>
                </a:spcBef>
                <a:spcAft>
                  <a:spcPct val="0"/>
                </a:spcAft>
                <a:defRPr lang="x-none" sz="2400">
                  <a:solidFill>
                    <a:schemeClr val="tx1"/>
                  </a:solidFill>
                  <a:latin typeface="Arial" charset="0"/>
                </a:defRPr>
              </a:lvl6pPr>
              <a:lvl7pPr marL="2706688" defTabSz="895350" fontAlgn="base">
                <a:spcBef>
                  <a:spcPct val="0"/>
                </a:spcBef>
                <a:spcAft>
                  <a:spcPct val="0"/>
                </a:spcAft>
                <a:defRPr lang="x-none" sz="2400">
                  <a:solidFill>
                    <a:schemeClr val="tx1"/>
                  </a:solidFill>
                  <a:latin typeface="Arial" charset="0"/>
                </a:defRPr>
              </a:lvl7pPr>
              <a:lvl8pPr marL="3163888" defTabSz="895350" fontAlgn="base">
                <a:spcBef>
                  <a:spcPct val="0"/>
                </a:spcBef>
                <a:spcAft>
                  <a:spcPct val="0"/>
                </a:spcAft>
                <a:defRPr lang="x-none" sz="2400">
                  <a:solidFill>
                    <a:schemeClr val="tx1"/>
                  </a:solidFill>
                  <a:latin typeface="Arial" charset="0"/>
                </a:defRPr>
              </a:lvl8pPr>
              <a:lvl9pPr marL="3621088" defTabSz="895350" fontAlgn="base">
                <a:spcBef>
                  <a:spcPct val="0"/>
                </a:spcBef>
                <a:spcAft>
                  <a:spcPct val="0"/>
                </a:spcAft>
                <a:defRPr lang="x-none" sz="2400">
                  <a:solidFill>
                    <a:schemeClr val="tx1"/>
                  </a:solidFill>
                  <a:latin typeface="Arial" charset="0"/>
                </a:defRPr>
              </a:lvl9pPr>
            </a:lstStyle>
            <a:p>
              <a:pPr>
                <a:defRPr lang="x-none"/>
              </a:pPr>
              <a:r>
                <a:rPr lang="x-none" sz="600" baseline="0">
                  <a:solidFill>
                    <a:srgbClr val="808080"/>
                  </a:solidFill>
                  <a:latin typeface="+mn-lt"/>
                  <a:ea typeface="+mn-ea"/>
                </a:rPr>
                <a:t>1 Footnote</a:t>
              </a:r>
            </a:p>
          </p:txBody>
        </p:sp>
        <p:sp>
          <p:nvSpPr>
            <p:cNvPr id="14" name="5. Source"/>
            <p:cNvSpPr>
              <a:spLocks noChangeArrowheads="1"/>
            </p:cNvSpPr>
            <p:nvPr/>
          </p:nvSpPr>
          <p:spPr bwMode="auto">
            <a:xfrm>
              <a:off x="119063" y="6540888"/>
              <a:ext cx="8618537" cy="90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66481" indent="-466481" defTabSz="685145">
                <a:tabLst>
                  <a:tab pos="468911" algn="l"/>
                </a:tabLst>
              </a:pPr>
              <a:r>
                <a:rPr lang="x-none" sz="600" baseline="0">
                  <a:solidFill>
                    <a:srgbClr val="808080"/>
                  </a:solidFill>
                  <a:latin typeface="+mn-lt"/>
                  <a:ea typeface="+mn-ea"/>
                </a:rPr>
                <a:t>SOURCE : Source</a:t>
              </a:r>
            </a:p>
          </p:txBody>
        </p:sp>
      </p:grpSp>
      <p:sp>
        <p:nvSpPr>
          <p:cNvPr id="3" name="Text Placeholder 2"/>
          <p:cNvSpPr>
            <a:spLocks noGrp="1"/>
          </p:cNvSpPr>
          <p:nvPr>
            <p:ph type="body" idx="1"/>
          </p:nvPr>
        </p:nvSpPr>
        <p:spPr bwMode="auto">
          <a:xfrm>
            <a:off x="1482156" y="2635334"/>
            <a:ext cx="4389768" cy="923330"/>
          </a:xfrm>
          <a:prstGeom prst="rect">
            <a:avLst/>
          </a:prstGeom>
        </p:spPr>
        <p:txBody>
          <a:bodyPr vert="horz" lIns="0" tIns="0" rIns="0" bIns="0" rtlCol="0">
            <a:spAutoFit/>
          </a:bodyPr>
          <a:lstStyle/>
          <a:p>
            <a:pPr lvl="0" latinLnBrk="0"/>
            <a:r>
              <a:rPr lang="en-US"/>
              <a:t>Click to edit Master text styles</a:t>
            </a:r>
          </a:p>
          <a:p>
            <a:pPr lvl="1" latinLnBrk="0"/>
            <a:r>
              <a:rPr lang="en-US"/>
              <a:t>Second level</a:t>
            </a:r>
          </a:p>
          <a:p>
            <a:pPr lvl="2" latinLnBrk="0"/>
            <a:r>
              <a:rPr lang="en-US"/>
              <a:t>Third level</a:t>
            </a:r>
          </a:p>
          <a:p>
            <a:pPr lvl="3" latinLnBrk="0"/>
            <a:r>
              <a:rPr lang="en-US"/>
              <a:t>Fourth level</a:t>
            </a:r>
          </a:p>
          <a:p>
            <a:pPr lvl="4" latinLnBrk="0"/>
            <a:r>
              <a:rPr lang="en-US"/>
              <a:t>Fifth level</a:t>
            </a:r>
            <a:endParaRPr lang="x-none"/>
          </a:p>
        </p:txBody>
      </p:sp>
      <p:grpSp>
        <p:nvGrpSpPr>
          <p:cNvPr id="15" name="ACET" hidden="1"/>
          <p:cNvGrpSpPr>
            <a:grpSpLocks/>
          </p:cNvGrpSpPr>
          <p:nvPr/>
        </p:nvGrpSpPr>
        <p:grpSpPr bwMode="auto">
          <a:xfrm>
            <a:off x="1482156" y="2186955"/>
            <a:ext cx="4350892" cy="387119"/>
            <a:chOff x="915" y="791"/>
            <a:chExt cx="2686" cy="239"/>
          </a:xfrm>
        </p:grpSpPr>
        <p:cxnSp>
          <p:nvCxnSpPr>
            <p:cNvPr id="16" name="AutoShape 249"/>
            <p:cNvCxnSpPr>
              <a:cxnSpLocks noChangeShapeType="1"/>
              <a:stCxn id="18" idx="4"/>
              <a:endCxn id="18" idx="6"/>
            </p:cNvCxnSpPr>
            <p:nvPr/>
          </p:nvCxnSpPr>
          <p:spPr bwMode="auto">
            <a:xfrm>
              <a:off x="915" y="1030"/>
              <a:ext cx="2686" cy="0"/>
            </a:xfrm>
            <a:prstGeom prst="straightConnector1">
              <a:avLst/>
            </a:prstGeom>
            <a:noFill/>
            <a:ln w="9525">
              <a:solidFill>
                <a:schemeClr val="accent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utoShape 250"/>
            <p:cNvSpPr>
              <a:spLocks noChangeArrowheads="1"/>
            </p:cNvSpPr>
            <p:nvPr/>
          </p:nvSpPr>
          <p:spPr bwMode="auto">
            <a:xfrm>
              <a:off x="915" y="791"/>
              <a:ext cx="2686" cy="239"/>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x-none" sz="1200" b="1" baseline="0">
                  <a:solidFill>
                    <a:srgbClr val="000000"/>
                  </a:solidFill>
                  <a:latin typeface="+mn-lt"/>
                  <a:ea typeface="+mn-ea"/>
                </a:rPr>
                <a:t>Title</a:t>
              </a:r>
            </a:p>
            <a:p>
              <a:r>
                <a:rPr lang="x-none" sz="1200" baseline="0">
                  <a:solidFill>
                    <a:srgbClr val="808080"/>
                  </a:solidFill>
                  <a:latin typeface="+mn-lt"/>
                  <a:ea typeface="+mn-ea"/>
                </a:rPr>
                <a:t>Unit of measure</a:t>
              </a:r>
            </a:p>
          </p:txBody>
        </p:sp>
      </p:grpSp>
      <p:sp>
        <p:nvSpPr>
          <p:cNvPr id="23" name="doc id"/>
          <p:cNvSpPr>
            <a:spLocks noChangeArrowheads="1"/>
          </p:cNvSpPr>
          <p:nvPr/>
        </p:nvSpPr>
        <p:spPr bwMode="ltGray">
          <a:xfrm>
            <a:off x="7889987" y="51833"/>
            <a:ext cx="670614"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defTabSz="685145"/>
            <a:endParaRPr lang="x-none" sz="600" baseline="0">
              <a:solidFill>
                <a:schemeClr val="bg1"/>
              </a:solidFill>
              <a:latin typeface="+mn-lt"/>
              <a:ea typeface="+mn-ea"/>
            </a:endParaRPr>
          </a:p>
        </p:txBody>
      </p:sp>
      <p:grpSp>
        <p:nvGrpSpPr>
          <p:cNvPr id="64" name="McKSticker" hidden="1"/>
          <p:cNvGrpSpPr/>
          <p:nvPr/>
        </p:nvGrpSpPr>
        <p:grpSpPr bwMode="gray">
          <a:xfrm>
            <a:off x="8546339" y="932712"/>
            <a:ext cx="369140" cy="120033"/>
            <a:chOff x="8248588" y="285750"/>
            <a:chExt cx="492187" cy="120033"/>
          </a:xfrm>
        </p:grpSpPr>
        <p:sp>
          <p:nvSpPr>
            <p:cNvPr id="65" name="StickerRectangle"/>
            <p:cNvSpPr>
              <a:spLocks noChangeArrowheads="1"/>
            </p:cNvSpPr>
            <p:nvPr/>
          </p:nvSpPr>
          <p:spPr bwMode="gray">
            <a:xfrm>
              <a:off x="8248588" y="285750"/>
              <a:ext cx="492187" cy="120033"/>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671513">
                <a:buClr>
                  <a:srgbClr val="002960"/>
                </a:buClr>
              </a:pPr>
              <a:r>
                <a:rPr lang="en-GB" sz="600" baseline="0">
                  <a:solidFill>
                    <a:schemeClr val="accent6"/>
                  </a:solidFill>
                  <a:latin typeface="+mn-lt"/>
                  <a:ea typeface="+mn-ea"/>
                </a:rPr>
                <a:t>STICKER</a:t>
              </a:r>
            </a:p>
          </p:txBody>
        </p:sp>
        <p:cxnSp>
          <p:nvCxnSpPr>
            <p:cNvPr id="66" name="AutoShape 31"/>
            <p:cNvCxnSpPr>
              <a:cxnSpLocks noChangeShapeType="1"/>
              <a:stCxn id="65" idx="2"/>
              <a:endCxn id="65" idx="4"/>
            </p:cNvCxnSpPr>
            <p:nvPr/>
          </p:nvCxnSpPr>
          <p:spPr bwMode="gray">
            <a:xfrm>
              <a:off x="8248588" y="285750"/>
              <a:ext cx="0" cy="120033"/>
            </a:xfrm>
            <a:prstGeom prst="straightConnector1">
              <a:avLst/>
            </a:prstGeom>
            <a:noFill/>
            <a:ln w="9525">
              <a:solidFill>
                <a:schemeClr val="accent6"/>
              </a:solidFill>
              <a:round/>
              <a:headEnd/>
              <a:tailEnd/>
            </a:ln>
            <a:extLst>
              <a:ext uri="{909E8E84-426E-40DD-AFC4-6F175D3DCCD1}">
                <a14:hiddenFill xmlns:a14="http://schemas.microsoft.com/office/drawing/2010/main">
                  <a:noFill/>
                </a14:hiddenFill>
              </a:ext>
            </a:extLst>
          </p:spPr>
        </p:cxnSp>
        <p:cxnSp>
          <p:nvCxnSpPr>
            <p:cNvPr id="67" name="AutoShape 32"/>
            <p:cNvCxnSpPr>
              <a:cxnSpLocks noChangeShapeType="1"/>
              <a:stCxn id="65" idx="4"/>
              <a:endCxn id="65" idx="6"/>
            </p:cNvCxnSpPr>
            <p:nvPr/>
          </p:nvCxnSpPr>
          <p:spPr bwMode="gray">
            <a:xfrm>
              <a:off x="8248588" y="405783"/>
              <a:ext cx="492187" cy="0"/>
            </a:xfrm>
            <a:prstGeom prst="straightConnector1">
              <a:avLst/>
            </a:prstGeom>
            <a:noFill/>
            <a:ln w="25400">
              <a:solidFill>
                <a:schemeClr val="accent6"/>
              </a:solidFill>
              <a:round/>
              <a:headEnd/>
              <a:tailEnd/>
            </a:ln>
            <a:extLst>
              <a:ext uri="{909E8E84-426E-40DD-AFC4-6F175D3DCCD1}">
                <a14:hiddenFill xmlns:a14="http://schemas.microsoft.com/office/drawing/2010/main">
                  <a:noFill/>
                </a14:hiddenFill>
              </a:ext>
            </a:extLst>
          </p:spPr>
        </p:cxnSp>
      </p:grpSp>
      <p:grpSp>
        <p:nvGrpSpPr>
          <p:cNvPr id="68" name="LegendBoxes" hidden="1"/>
          <p:cNvGrpSpPr/>
          <p:nvPr/>
        </p:nvGrpSpPr>
        <p:grpSpPr bwMode="gray">
          <a:xfrm>
            <a:off x="8306594" y="932712"/>
            <a:ext cx="610487" cy="984251"/>
            <a:chOff x="7835905" y="279400"/>
            <a:chExt cx="813983" cy="984251"/>
          </a:xfrm>
        </p:grpSpPr>
        <p:sp>
          <p:nvSpPr>
            <p:cNvPr id="69" name="RectangleLegend1"/>
            <p:cNvSpPr>
              <a:spLocks noChangeArrowheads="1"/>
            </p:cNvSpPr>
            <p:nvPr/>
          </p:nvSpPr>
          <p:spPr bwMode="gray">
            <a:xfrm>
              <a:off x="7835905" y="290513"/>
              <a:ext cx="165100" cy="160338"/>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baseline="0">
                <a:latin typeface="+mn-lt"/>
                <a:ea typeface="+mn-ea"/>
              </a:endParaRPr>
            </a:p>
          </p:txBody>
        </p:sp>
        <p:sp>
          <p:nvSpPr>
            <p:cNvPr id="70" name="RectangleLegend2"/>
            <p:cNvSpPr>
              <a:spLocks noChangeArrowheads="1"/>
            </p:cNvSpPr>
            <p:nvPr/>
          </p:nvSpPr>
          <p:spPr bwMode="gray">
            <a:xfrm>
              <a:off x="7835905" y="560388"/>
              <a:ext cx="165100" cy="160338"/>
            </a:xfrm>
            <a:prstGeom prst="rect">
              <a:avLst/>
            </a:prstGeom>
            <a:solidFill>
              <a:schemeClr val="accent2"/>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baseline="0">
                <a:latin typeface="+mn-lt"/>
                <a:ea typeface="+mn-ea"/>
              </a:endParaRPr>
            </a:p>
          </p:txBody>
        </p:sp>
        <p:sp>
          <p:nvSpPr>
            <p:cNvPr id="71" name="RectangleLegend3"/>
            <p:cNvSpPr>
              <a:spLocks noChangeArrowheads="1"/>
            </p:cNvSpPr>
            <p:nvPr/>
          </p:nvSpPr>
          <p:spPr bwMode="gray">
            <a:xfrm>
              <a:off x="7835905" y="831851"/>
              <a:ext cx="165100" cy="160338"/>
            </a:xfrm>
            <a:prstGeom prst="rect">
              <a:avLst/>
            </a:prstGeom>
            <a:solidFill>
              <a:schemeClr val="accent3"/>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baseline="0">
                <a:latin typeface="+mn-lt"/>
                <a:ea typeface="+mn-ea"/>
              </a:endParaRPr>
            </a:p>
          </p:txBody>
        </p:sp>
        <p:sp>
          <p:nvSpPr>
            <p:cNvPr id="72" name="RectangleLegend4"/>
            <p:cNvSpPr>
              <a:spLocks noChangeArrowheads="1"/>
            </p:cNvSpPr>
            <p:nvPr/>
          </p:nvSpPr>
          <p:spPr bwMode="gray">
            <a:xfrm>
              <a:off x="7835905" y="1103313"/>
              <a:ext cx="165100" cy="160338"/>
            </a:xfrm>
            <a:prstGeom prst="rect">
              <a:avLst/>
            </a:prstGeom>
            <a:solidFill>
              <a:schemeClr val="accent4"/>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baseline="0">
                <a:latin typeface="+mn-lt"/>
                <a:ea typeface="+mn-ea"/>
              </a:endParaRPr>
            </a:p>
          </p:txBody>
        </p:sp>
        <p:sp>
          <p:nvSpPr>
            <p:cNvPr id="73" name="Legend1"/>
            <p:cNvSpPr>
              <a:spLocks noChangeArrowheads="1"/>
            </p:cNvSpPr>
            <p:nvPr/>
          </p:nvSpPr>
          <p:spPr bwMode="gray">
            <a:xfrm>
              <a:off x="8089905" y="279400"/>
              <a:ext cx="559983"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13">
                <a:buClr>
                  <a:schemeClr val="tx2"/>
                </a:buClr>
              </a:pPr>
              <a:r>
                <a:rPr lang="en-GB" sz="900" baseline="0">
                  <a:latin typeface="+mn-lt"/>
                  <a:ea typeface="+mn-ea"/>
                </a:rPr>
                <a:t>Legend</a:t>
              </a:r>
            </a:p>
          </p:txBody>
        </p:sp>
        <p:sp>
          <p:nvSpPr>
            <p:cNvPr id="74" name="Legend2"/>
            <p:cNvSpPr>
              <a:spLocks noChangeArrowheads="1"/>
            </p:cNvSpPr>
            <p:nvPr/>
          </p:nvSpPr>
          <p:spPr bwMode="gray">
            <a:xfrm>
              <a:off x="8089905" y="549275"/>
              <a:ext cx="559983"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13">
                <a:buClr>
                  <a:schemeClr val="tx2"/>
                </a:buClr>
              </a:pPr>
              <a:r>
                <a:rPr lang="en-GB" sz="900" baseline="0">
                  <a:latin typeface="+mn-lt"/>
                  <a:ea typeface="+mn-ea"/>
                </a:rPr>
                <a:t>Legend</a:t>
              </a:r>
            </a:p>
          </p:txBody>
        </p:sp>
        <p:sp>
          <p:nvSpPr>
            <p:cNvPr id="75" name="Legend3"/>
            <p:cNvSpPr>
              <a:spLocks noChangeArrowheads="1"/>
            </p:cNvSpPr>
            <p:nvPr/>
          </p:nvSpPr>
          <p:spPr bwMode="gray">
            <a:xfrm>
              <a:off x="8089905" y="820738"/>
              <a:ext cx="559983"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13">
                <a:buClr>
                  <a:schemeClr val="tx2"/>
                </a:buClr>
              </a:pPr>
              <a:r>
                <a:rPr lang="en-GB" sz="900" baseline="0">
                  <a:latin typeface="+mn-lt"/>
                  <a:ea typeface="+mn-ea"/>
                </a:rPr>
                <a:t>Legend</a:t>
              </a:r>
            </a:p>
          </p:txBody>
        </p:sp>
        <p:sp>
          <p:nvSpPr>
            <p:cNvPr id="76" name="Legend4"/>
            <p:cNvSpPr>
              <a:spLocks noChangeArrowheads="1"/>
            </p:cNvSpPr>
            <p:nvPr/>
          </p:nvSpPr>
          <p:spPr bwMode="gray">
            <a:xfrm>
              <a:off x="8089905" y="1092201"/>
              <a:ext cx="559983"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13">
                <a:buClr>
                  <a:schemeClr val="tx2"/>
                </a:buClr>
              </a:pPr>
              <a:r>
                <a:rPr lang="en-GB" sz="900" baseline="0">
                  <a:latin typeface="+mn-lt"/>
                  <a:ea typeface="+mn-ea"/>
                </a:rPr>
                <a:t>Legend</a:t>
              </a:r>
            </a:p>
          </p:txBody>
        </p:sp>
      </p:grpSp>
      <p:grpSp>
        <p:nvGrpSpPr>
          <p:cNvPr id="77" name="LegendLines" hidden="1"/>
          <p:cNvGrpSpPr/>
          <p:nvPr/>
        </p:nvGrpSpPr>
        <p:grpSpPr bwMode="gray">
          <a:xfrm>
            <a:off x="8075612" y="932711"/>
            <a:ext cx="841469" cy="684600"/>
            <a:chOff x="7540629" y="279400"/>
            <a:chExt cx="1121958" cy="684600"/>
          </a:xfrm>
        </p:grpSpPr>
        <p:sp>
          <p:nvSpPr>
            <p:cNvPr id="78" name="LineLegend1"/>
            <p:cNvSpPr>
              <a:spLocks noChangeShapeType="1"/>
            </p:cNvSpPr>
            <p:nvPr/>
          </p:nvSpPr>
          <p:spPr bwMode="gray">
            <a:xfrm>
              <a:off x="7540629" y="369888"/>
              <a:ext cx="457200"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1350" baseline="0">
                <a:latin typeface="+mn-lt"/>
                <a:ea typeface="+mn-ea"/>
              </a:endParaRPr>
            </a:p>
          </p:txBody>
        </p:sp>
        <p:sp>
          <p:nvSpPr>
            <p:cNvPr id="79" name="LineLegend2"/>
            <p:cNvSpPr>
              <a:spLocks noChangeShapeType="1"/>
            </p:cNvSpPr>
            <p:nvPr/>
          </p:nvSpPr>
          <p:spPr bwMode="gray">
            <a:xfrm>
              <a:off x="7540629" y="638175"/>
              <a:ext cx="457200"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1350" baseline="0">
                <a:latin typeface="+mn-lt"/>
                <a:ea typeface="+mn-ea"/>
              </a:endParaRPr>
            </a:p>
          </p:txBody>
        </p:sp>
        <p:sp>
          <p:nvSpPr>
            <p:cNvPr id="80" name="LineLegend3"/>
            <p:cNvSpPr>
              <a:spLocks noChangeShapeType="1"/>
            </p:cNvSpPr>
            <p:nvPr/>
          </p:nvSpPr>
          <p:spPr bwMode="gray">
            <a:xfrm>
              <a:off x="7540629" y="915988"/>
              <a:ext cx="457200"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1350" baseline="0">
                <a:latin typeface="+mn-lt"/>
                <a:ea typeface="+mn-ea"/>
              </a:endParaRPr>
            </a:p>
          </p:txBody>
        </p:sp>
        <p:sp>
          <p:nvSpPr>
            <p:cNvPr id="81" name="Legend1"/>
            <p:cNvSpPr>
              <a:spLocks noChangeArrowheads="1"/>
            </p:cNvSpPr>
            <p:nvPr/>
          </p:nvSpPr>
          <p:spPr bwMode="gray">
            <a:xfrm>
              <a:off x="8102605" y="279400"/>
              <a:ext cx="559982"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13">
                <a:buClr>
                  <a:schemeClr val="tx2"/>
                </a:buClr>
              </a:pPr>
              <a:r>
                <a:rPr lang="en-GB" sz="900" baseline="0">
                  <a:latin typeface="+mn-lt"/>
                  <a:ea typeface="+mn-ea"/>
                </a:rPr>
                <a:t>Legend</a:t>
              </a:r>
            </a:p>
          </p:txBody>
        </p:sp>
        <p:sp>
          <p:nvSpPr>
            <p:cNvPr id="82" name="Legend2"/>
            <p:cNvSpPr>
              <a:spLocks noChangeArrowheads="1"/>
            </p:cNvSpPr>
            <p:nvPr/>
          </p:nvSpPr>
          <p:spPr bwMode="gray">
            <a:xfrm>
              <a:off x="8102605" y="546100"/>
              <a:ext cx="559982"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13">
                <a:buClr>
                  <a:schemeClr val="tx2"/>
                </a:buClr>
              </a:pPr>
              <a:r>
                <a:rPr lang="en-GB" sz="900" baseline="0">
                  <a:latin typeface="+mn-lt"/>
                  <a:ea typeface="+mn-ea"/>
                </a:rPr>
                <a:t>Legend</a:t>
              </a:r>
            </a:p>
          </p:txBody>
        </p:sp>
        <p:sp>
          <p:nvSpPr>
            <p:cNvPr id="83" name="Legend3"/>
            <p:cNvSpPr>
              <a:spLocks noChangeArrowheads="1"/>
            </p:cNvSpPr>
            <p:nvPr/>
          </p:nvSpPr>
          <p:spPr bwMode="gray">
            <a:xfrm>
              <a:off x="8102605" y="825501"/>
              <a:ext cx="559982"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13">
                <a:buClr>
                  <a:schemeClr val="tx2"/>
                </a:buClr>
              </a:pPr>
              <a:r>
                <a:rPr lang="en-GB" sz="900" baseline="0">
                  <a:latin typeface="+mn-lt"/>
                  <a:ea typeface="+mn-ea"/>
                </a:rPr>
                <a:t>Legend</a:t>
              </a:r>
            </a:p>
          </p:txBody>
        </p:sp>
      </p:grpSp>
      <p:grpSp>
        <p:nvGrpSpPr>
          <p:cNvPr id="84" name="LegendMoons" hidden="1"/>
          <p:cNvGrpSpPr/>
          <p:nvPr/>
        </p:nvGrpSpPr>
        <p:grpSpPr bwMode="gray">
          <a:xfrm>
            <a:off x="8256595" y="932711"/>
            <a:ext cx="660495" cy="1306516"/>
            <a:chOff x="7769225" y="250825"/>
            <a:chExt cx="880658" cy="1306516"/>
          </a:xfrm>
        </p:grpSpPr>
        <p:grpSp>
          <p:nvGrpSpPr>
            <p:cNvPr id="85" name="MoonLegend1"/>
            <p:cNvGrpSpPr>
              <a:grpSpLocks noChangeAspect="1"/>
            </p:cNvGrpSpPr>
            <p:nvPr>
              <p:custDataLst>
                <p:tags r:id="rId8"/>
              </p:custDataLst>
            </p:nvPr>
          </p:nvGrpSpPr>
          <p:grpSpPr bwMode="gray">
            <a:xfrm>
              <a:off x="7769225" y="250825"/>
              <a:ext cx="209550" cy="209551"/>
              <a:chOff x="4533" y="183"/>
              <a:chExt cx="144" cy="144"/>
            </a:xfrm>
          </p:grpSpPr>
          <p:sp>
            <p:nvSpPr>
              <p:cNvPr id="103" name="Oval 38"/>
              <p:cNvSpPr>
                <a:spLocks noChangeAspect="1" noChangeArrowheads="1"/>
              </p:cNvSpPr>
              <p:nvPr>
                <p:custDataLst>
                  <p:tags r:id="rId21"/>
                </p:custDataLst>
              </p:nvPr>
            </p:nvSpPr>
            <p:spPr bwMode="gray">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baseline="0">
                  <a:latin typeface="+mn-lt"/>
                  <a:ea typeface="+mn-ea"/>
                </a:endParaRPr>
              </a:p>
            </p:txBody>
          </p:sp>
          <p:sp>
            <p:nvSpPr>
              <p:cNvPr id="104" name="Arc 39"/>
              <p:cNvSpPr>
                <a:spLocks noChangeAspect="1"/>
              </p:cNvSpPr>
              <p:nvPr>
                <p:custDataLst>
                  <p:tags r:id="rId22"/>
                </p:custDataLst>
              </p:nvPr>
            </p:nvSpPr>
            <p:spPr bwMode="gray">
              <a:xfrm>
                <a:off x="4533" y="183"/>
                <a:ext cx="144" cy="144"/>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baseline="0">
                  <a:latin typeface="+mn-lt"/>
                  <a:ea typeface="+mn-ea"/>
                </a:endParaRPr>
              </a:p>
            </p:txBody>
          </p:sp>
        </p:grpSp>
        <p:grpSp>
          <p:nvGrpSpPr>
            <p:cNvPr id="86" name="MoonLegend2"/>
            <p:cNvGrpSpPr>
              <a:grpSpLocks noChangeAspect="1"/>
            </p:cNvGrpSpPr>
            <p:nvPr>
              <p:custDataLst>
                <p:tags r:id="rId9"/>
              </p:custDataLst>
            </p:nvPr>
          </p:nvGrpSpPr>
          <p:grpSpPr bwMode="gray">
            <a:xfrm>
              <a:off x="7769225" y="525066"/>
              <a:ext cx="209550" cy="209551"/>
              <a:chOff x="1694" y="2044"/>
              <a:chExt cx="160" cy="160"/>
            </a:xfrm>
          </p:grpSpPr>
          <p:sp>
            <p:nvSpPr>
              <p:cNvPr id="101" name="Oval 41"/>
              <p:cNvSpPr>
                <a:spLocks noChangeAspect="1" noChangeArrowheads="1"/>
              </p:cNvSpPr>
              <p:nvPr>
                <p:custDataLst>
                  <p:tags r:id="rId19"/>
                </p:custDataLst>
              </p:nvPr>
            </p:nvSpPr>
            <p:spPr bwMode="gray">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baseline="0">
                  <a:latin typeface="+mn-lt"/>
                  <a:ea typeface="+mn-ea"/>
                </a:endParaRPr>
              </a:p>
            </p:txBody>
          </p:sp>
          <p:sp>
            <p:nvSpPr>
              <p:cNvPr id="102" name="Arc 42"/>
              <p:cNvSpPr>
                <a:spLocks noChangeAspect="1"/>
              </p:cNvSpPr>
              <p:nvPr>
                <p:custDataLst>
                  <p:tags r:id="rId20"/>
                </p:custDataLst>
              </p:nvPr>
            </p:nvSpPr>
            <p:spPr bwMode="gray">
              <a:xfrm>
                <a:off x="1694" y="2044"/>
                <a:ext cx="160" cy="160"/>
              </a:xfrm>
              <a:prstGeom prst="arc">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baseline="0">
                  <a:latin typeface="+mn-lt"/>
                  <a:ea typeface="+mn-ea"/>
                </a:endParaRPr>
              </a:p>
            </p:txBody>
          </p:sp>
        </p:grpSp>
        <p:grpSp>
          <p:nvGrpSpPr>
            <p:cNvPr id="87" name="MoonLegend4"/>
            <p:cNvGrpSpPr>
              <a:grpSpLocks noChangeAspect="1"/>
            </p:cNvGrpSpPr>
            <p:nvPr>
              <p:custDataLst>
                <p:tags r:id="rId10"/>
              </p:custDataLst>
            </p:nvPr>
          </p:nvGrpSpPr>
          <p:grpSpPr bwMode="gray">
            <a:xfrm>
              <a:off x="7769225" y="1073548"/>
              <a:ext cx="209550" cy="209551"/>
              <a:chOff x="4495" y="1198"/>
              <a:chExt cx="160" cy="160"/>
            </a:xfrm>
          </p:grpSpPr>
          <p:sp>
            <p:nvSpPr>
              <p:cNvPr id="99" name="Oval 47"/>
              <p:cNvSpPr>
                <a:spLocks noChangeAspect="1" noChangeArrowheads="1"/>
              </p:cNvSpPr>
              <p:nvPr>
                <p:custDataLst>
                  <p:tags r:id="rId17"/>
                </p:custDataLst>
              </p:nvPr>
            </p:nvSpPr>
            <p:spPr bwMode="gray">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baseline="0">
                  <a:latin typeface="+mn-lt"/>
                  <a:ea typeface="+mn-ea"/>
                </a:endParaRPr>
              </a:p>
            </p:txBody>
          </p:sp>
          <p:sp>
            <p:nvSpPr>
              <p:cNvPr id="100" name="Arc 48"/>
              <p:cNvSpPr>
                <a:spLocks noChangeAspect="1"/>
              </p:cNvSpPr>
              <p:nvPr>
                <p:custDataLst>
                  <p:tags r:id="rId18"/>
                </p:custDataLst>
              </p:nvPr>
            </p:nvSpPr>
            <p:spPr bwMode="gray">
              <a:xfrm>
                <a:off x="4495" y="1198"/>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baseline="0">
                  <a:latin typeface="+mn-lt"/>
                  <a:ea typeface="+mn-ea"/>
                </a:endParaRPr>
              </a:p>
            </p:txBody>
          </p:sp>
        </p:grpSp>
        <p:grpSp>
          <p:nvGrpSpPr>
            <p:cNvPr id="88" name="MoonLegend5"/>
            <p:cNvGrpSpPr>
              <a:grpSpLocks noChangeAspect="1"/>
            </p:cNvGrpSpPr>
            <p:nvPr>
              <p:custDataLst>
                <p:tags r:id="rId11"/>
              </p:custDataLst>
            </p:nvPr>
          </p:nvGrpSpPr>
          <p:grpSpPr bwMode="gray">
            <a:xfrm>
              <a:off x="7769225" y="1347790"/>
              <a:ext cx="209550" cy="209551"/>
              <a:chOff x="4495" y="1440"/>
              <a:chExt cx="160" cy="160"/>
            </a:xfrm>
          </p:grpSpPr>
          <p:sp>
            <p:nvSpPr>
              <p:cNvPr id="97" name="Oval 50"/>
              <p:cNvSpPr>
                <a:spLocks noChangeAspect="1" noChangeArrowheads="1"/>
              </p:cNvSpPr>
              <p:nvPr>
                <p:custDataLst>
                  <p:tags r:id="rId15"/>
                </p:custDataLst>
              </p:nvPr>
            </p:nvSpPr>
            <p:spPr bwMode="gray">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baseline="0">
                  <a:latin typeface="+mn-lt"/>
                  <a:ea typeface="+mn-ea"/>
                </a:endParaRPr>
              </a:p>
            </p:txBody>
          </p:sp>
          <p:sp>
            <p:nvSpPr>
              <p:cNvPr id="98" name="Oval 51"/>
              <p:cNvSpPr>
                <a:spLocks noChangeAspect="1" noChangeArrowheads="1"/>
              </p:cNvSpPr>
              <p:nvPr>
                <p:custDataLst>
                  <p:tags r:id="rId16"/>
                </p:custDataLst>
              </p:nvPr>
            </p:nvSpPr>
            <p:spPr bwMode="gray">
              <a:xfrm>
                <a:off x="4495" y="1440"/>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baseline="0">
                  <a:latin typeface="+mn-lt"/>
                  <a:ea typeface="+mn-ea"/>
                </a:endParaRPr>
              </a:p>
            </p:txBody>
          </p:sp>
        </p:grpSp>
        <p:grpSp>
          <p:nvGrpSpPr>
            <p:cNvPr id="89" name="MoonLegend3"/>
            <p:cNvGrpSpPr>
              <a:grpSpLocks noChangeAspect="1"/>
            </p:cNvGrpSpPr>
            <p:nvPr>
              <p:custDataLst>
                <p:tags r:id="rId12"/>
              </p:custDataLst>
            </p:nvPr>
          </p:nvGrpSpPr>
          <p:grpSpPr bwMode="gray">
            <a:xfrm>
              <a:off x="7769225" y="799307"/>
              <a:ext cx="209550" cy="209551"/>
              <a:chOff x="4495" y="1198"/>
              <a:chExt cx="160" cy="160"/>
            </a:xfrm>
          </p:grpSpPr>
          <p:sp>
            <p:nvSpPr>
              <p:cNvPr id="95" name="Oval 47"/>
              <p:cNvSpPr>
                <a:spLocks noChangeAspect="1" noChangeArrowheads="1"/>
              </p:cNvSpPr>
              <p:nvPr>
                <p:custDataLst>
                  <p:tags r:id="rId13"/>
                </p:custDataLst>
              </p:nvPr>
            </p:nvSpPr>
            <p:spPr bwMode="gray">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baseline="0">
                  <a:latin typeface="+mn-lt"/>
                  <a:ea typeface="+mn-ea"/>
                </a:endParaRPr>
              </a:p>
            </p:txBody>
          </p:sp>
          <p:sp>
            <p:nvSpPr>
              <p:cNvPr id="96" name="Arc 48"/>
              <p:cNvSpPr>
                <a:spLocks noChangeAspect="1"/>
              </p:cNvSpPr>
              <p:nvPr>
                <p:custDataLst>
                  <p:tags r:id="rId14"/>
                </p:custDataLst>
              </p:nvPr>
            </p:nvSpPr>
            <p:spPr bwMode="gray">
              <a:xfrm>
                <a:off x="4495" y="1198"/>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baseline="0">
                  <a:latin typeface="+mn-lt"/>
                  <a:ea typeface="+mn-ea"/>
                </a:endParaRPr>
              </a:p>
            </p:txBody>
          </p:sp>
        </p:grpSp>
        <p:sp>
          <p:nvSpPr>
            <p:cNvPr id="90" name="Legend1"/>
            <p:cNvSpPr>
              <a:spLocks noChangeArrowheads="1"/>
            </p:cNvSpPr>
            <p:nvPr/>
          </p:nvSpPr>
          <p:spPr bwMode="gray">
            <a:xfrm>
              <a:off x="8089899" y="263525"/>
              <a:ext cx="559982"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13">
                <a:buClr>
                  <a:schemeClr val="tx2"/>
                </a:buClr>
              </a:pPr>
              <a:r>
                <a:rPr lang="en-GB" sz="900" baseline="0">
                  <a:latin typeface="+mn-lt"/>
                  <a:ea typeface="+mn-ea"/>
                </a:rPr>
                <a:t>Legend</a:t>
              </a:r>
            </a:p>
          </p:txBody>
        </p:sp>
        <p:sp>
          <p:nvSpPr>
            <p:cNvPr id="91" name="Legend2"/>
            <p:cNvSpPr>
              <a:spLocks noChangeArrowheads="1"/>
            </p:cNvSpPr>
            <p:nvPr/>
          </p:nvSpPr>
          <p:spPr bwMode="gray">
            <a:xfrm>
              <a:off x="8089901" y="538163"/>
              <a:ext cx="559982"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13">
                <a:buClr>
                  <a:schemeClr val="tx2"/>
                </a:buClr>
              </a:pPr>
              <a:r>
                <a:rPr lang="en-GB" sz="900" baseline="0">
                  <a:latin typeface="+mn-lt"/>
                  <a:ea typeface="+mn-ea"/>
                </a:rPr>
                <a:t>Legend</a:t>
              </a:r>
            </a:p>
          </p:txBody>
        </p:sp>
        <p:sp>
          <p:nvSpPr>
            <p:cNvPr id="92" name="Legend3"/>
            <p:cNvSpPr>
              <a:spLocks noChangeArrowheads="1"/>
            </p:cNvSpPr>
            <p:nvPr/>
          </p:nvSpPr>
          <p:spPr bwMode="gray">
            <a:xfrm>
              <a:off x="8089900" y="812802"/>
              <a:ext cx="559981"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13">
                <a:buClr>
                  <a:schemeClr val="tx2"/>
                </a:buClr>
              </a:pPr>
              <a:r>
                <a:rPr lang="en-GB" sz="900" baseline="0">
                  <a:latin typeface="+mn-lt"/>
                  <a:ea typeface="+mn-ea"/>
                </a:rPr>
                <a:t>Legend</a:t>
              </a:r>
            </a:p>
          </p:txBody>
        </p:sp>
        <p:sp>
          <p:nvSpPr>
            <p:cNvPr id="93" name="Legend4"/>
            <p:cNvSpPr>
              <a:spLocks noChangeArrowheads="1"/>
            </p:cNvSpPr>
            <p:nvPr/>
          </p:nvSpPr>
          <p:spPr bwMode="gray">
            <a:xfrm>
              <a:off x="8089900" y="1084265"/>
              <a:ext cx="559981"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13">
                <a:buClr>
                  <a:schemeClr val="tx2"/>
                </a:buClr>
              </a:pPr>
              <a:r>
                <a:rPr lang="en-GB" sz="900" baseline="0">
                  <a:latin typeface="+mn-lt"/>
                  <a:ea typeface="+mn-ea"/>
                </a:rPr>
                <a:t>Legend</a:t>
              </a:r>
            </a:p>
          </p:txBody>
        </p:sp>
        <p:sp>
          <p:nvSpPr>
            <p:cNvPr id="94" name="Legend5"/>
            <p:cNvSpPr>
              <a:spLocks noChangeArrowheads="1"/>
            </p:cNvSpPr>
            <p:nvPr/>
          </p:nvSpPr>
          <p:spPr bwMode="gray">
            <a:xfrm>
              <a:off x="8089900" y="1360490"/>
              <a:ext cx="559981"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71513">
                <a:buClr>
                  <a:schemeClr val="tx2"/>
                </a:buClr>
              </a:pPr>
              <a:r>
                <a:rPr lang="en-GB" sz="900" baseline="0">
                  <a:latin typeface="+mn-lt"/>
                  <a:ea typeface="+mn-ea"/>
                </a:rPr>
                <a:t>Legend</a:t>
              </a:r>
            </a:p>
          </p:txBody>
        </p:sp>
      </p:grpSp>
    </p:spTree>
    <p:extLst>
      <p:ext uri="{BB962C8B-B14F-4D97-AF65-F5344CB8AC3E}">
        <p14:creationId xmlns:p14="http://schemas.microsoft.com/office/powerpoint/2010/main" val="292380112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Lst>
  <p:txStyles>
    <p:titleStyle>
      <a:lvl1pPr algn="l" defTabSz="685145" rtl="0" eaLnBrk="1" fontAlgn="base" hangingPunct="1">
        <a:spcBef>
          <a:spcPct val="0"/>
        </a:spcBef>
        <a:spcAft>
          <a:spcPct val="0"/>
        </a:spcAft>
        <a:tabLst>
          <a:tab pos="206515" algn="l"/>
        </a:tabLst>
        <a:defRPr lang="x-none" sz="1500" b="0" baseline="0">
          <a:solidFill>
            <a:schemeClr val="bg1"/>
          </a:solidFill>
          <a:latin typeface="+mj-lt"/>
          <a:ea typeface="+mj-ea"/>
          <a:cs typeface="+mj-cs"/>
        </a:defRPr>
      </a:lvl1pPr>
      <a:lvl2pPr algn="l" defTabSz="685145" rtl="0" eaLnBrk="1" fontAlgn="base" hangingPunct="1">
        <a:spcBef>
          <a:spcPct val="0"/>
        </a:spcBef>
        <a:spcAft>
          <a:spcPct val="0"/>
        </a:spcAft>
        <a:defRPr lang="x-none" sz="1454" b="1">
          <a:solidFill>
            <a:schemeClr val="tx2"/>
          </a:solidFill>
          <a:latin typeface="Arial" charset="0"/>
        </a:defRPr>
      </a:lvl2pPr>
      <a:lvl3pPr algn="l" defTabSz="685145" rtl="0" eaLnBrk="1" fontAlgn="base" hangingPunct="1">
        <a:spcBef>
          <a:spcPct val="0"/>
        </a:spcBef>
        <a:spcAft>
          <a:spcPct val="0"/>
        </a:spcAft>
        <a:defRPr lang="x-none" sz="1454" b="1">
          <a:solidFill>
            <a:schemeClr val="tx2"/>
          </a:solidFill>
          <a:latin typeface="Arial" charset="0"/>
        </a:defRPr>
      </a:lvl3pPr>
      <a:lvl4pPr algn="l" defTabSz="685145" rtl="0" eaLnBrk="1" fontAlgn="base" hangingPunct="1">
        <a:spcBef>
          <a:spcPct val="0"/>
        </a:spcBef>
        <a:spcAft>
          <a:spcPct val="0"/>
        </a:spcAft>
        <a:defRPr lang="x-none" sz="1454" b="1">
          <a:solidFill>
            <a:schemeClr val="tx2"/>
          </a:solidFill>
          <a:latin typeface="Arial" charset="0"/>
        </a:defRPr>
      </a:lvl4pPr>
      <a:lvl5pPr algn="l" defTabSz="685145" rtl="0" eaLnBrk="1" fontAlgn="base" hangingPunct="1">
        <a:spcBef>
          <a:spcPct val="0"/>
        </a:spcBef>
        <a:spcAft>
          <a:spcPct val="0"/>
        </a:spcAft>
        <a:defRPr lang="x-none" sz="1454" b="1">
          <a:solidFill>
            <a:schemeClr val="tx2"/>
          </a:solidFill>
          <a:latin typeface="Arial" charset="0"/>
        </a:defRPr>
      </a:lvl5pPr>
      <a:lvl6pPr marL="349861" algn="l" defTabSz="685145" rtl="0" eaLnBrk="1" fontAlgn="base" hangingPunct="1">
        <a:spcBef>
          <a:spcPct val="0"/>
        </a:spcBef>
        <a:spcAft>
          <a:spcPct val="0"/>
        </a:spcAft>
        <a:defRPr lang="x-none" sz="1454" b="1">
          <a:solidFill>
            <a:schemeClr val="tx2"/>
          </a:solidFill>
          <a:latin typeface="Arial" charset="0"/>
        </a:defRPr>
      </a:lvl6pPr>
      <a:lvl7pPr marL="699722" algn="l" defTabSz="685145" rtl="0" eaLnBrk="1" fontAlgn="base" hangingPunct="1">
        <a:spcBef>
          <a:spcPct val="0"/>
        </a:spcBef>
        <a:spcAft>
          <a:spcPct val="0"/>
        </a:spcAft>
        <a:defRPr lang="x-none" sz="1454" b="1">
          <a:solidFill>
            <a:schemeClr val="tx2"/>
          </a:solidFill>
          <a:latin typeface="Arial" charset="0"/>
        </a:defRPr>
      </a:lvl7pPr>
      <a:lvl8pPr marL="1049582" algn="l" defTabSz="685145" rtl="0" eaLnBrk="1" fontAlgn="base" hangingPunct="1">
        <a:spcBef>
          <a:spcPct val="0"/>
        </a:spcBef>
        <a:spcAft>
          <a:spcPct val="0"/>
        </a:spcAft>
        <a:defRPr lang="x-none" sz="1454" b="1">
          <a:solidFill>
            <a:schemeClr val="tx2"/>
          </a:solidFill>
          <a:latin typeface="Arial" charset="0"/>
        </a:defRPr>
      </a:lvl8pPr>
      <a:lvl9pPr marL="1399444" algn="l" defTabSz="685145" rtl="0" eaLnBrk="1" fontAlgn="base" hangingPunct="1">
        <a:spcBef>
          <a:spcPct val="0"/>
        </a:spcBef>
        <a:spcAft>
          <a:spcPct val="0"/>
        </a:spcAft>
        <a:defRPr lang="x-none" sz="1454" b="1">
          <a:solidFill>
            <a:schemeClr val="tx2"/>
          </a:solidFill>
          <a:latin typeface="Arial" charset="0"/>
        </a:defRPr>
      </a:lvl9pPr>
    </p:titleStyle>
    <p:bodyStyle>
      <a:lvl1pPr marL="0" indent="0" algn="l" defTabSz="685145" rtl="0" eaLnBrk="1" fontAlgn="base" hangingPunct="1">
        <a:spcBef>
          <a:spcPct val="0"/>
        </a:spcBef>
        <a:spcAft>
          <a:spcPct val="0"/>
        </a:spcAft>
        <a:buClr>
          <a:schemeClr val="tx2"/>
        </a:buClr>
        <a:buSzPct val="100000"/>
        <a:defRPr lang="x-none" sz="1200" baseline="0">
          <a:solidFill>
            <a:schemeClr val="tx1"/>
          </a:solidFill>
          <a:latin typeface="+mn-lt"/>
          <a:ea typeface="+mn-ea"/>
          <a:cs typeface="+mn-cs"/>
        </a:defRPr>
      </a:lvl1pPr>
      <a:lvl2pPr marL="148205" indent="-146990" algn="l" defTabSz="685145" rtl="0" eaLnBrk="1" fontAlgn="base" hangingPunct="1">
        <a:spcBef>
          <a:spcPct val="0"/>
        </a:spcBef>
        <a:spcAft>
          <a:spcPct val="0"/>
        </a:spcAft>
        <a:buClr>
          <a:schemeClr val="tx2"/>
        </a:buClr>
        <a:buSzPct val="125000"/>
        <a:buFont typeface="Arial" charset="0"/>
        <a:buChar char="▪"/>
        <a:defRPr lang="x-none" sz="1200" baseline="0">
          <a:solidFill>
            <a:schemeClr val="tx1"/>
          </a:solidFill>
          <a:latin typeface="+mn-lt"/>
        </a:defRPr>
      </a:lvl2pPr>
      <a:lvl3pPr marL="349861" indent="-200441" algn="l" defTabSz="685145" rtl="0" eaLnBrk="1" fontAlgn="base" hangingPunct="1">
        <a:spcBef>
          <a:spcPct val="0"/>
        </a:spcBef>
        <a:spcAft>
          <a:spcPct val="0"/>
        </a:spcAft>
        <a:buClr>
          <a:schemeClr val="tx2"/>
        </a:buClr>
        <a:buSzPct val="120000"/>
        <a:buFont typeface="Arial" charset="0"/>
        <a:buChar char="–"/>
        <a:defRPr lang="x-none" sz="1200" baseline="0">
          <a:solidFill>
            <a:schemeClr val="tx1"/>
          </a:solidFill>
          <a:latin typeface="+mn-lt"/>
        </a:defRPr>
      </a:lvl3pPr>
      <a:lvl4pPr marL="470126" indent="-119050" algn="l" defTabSz="685145" rtl="0" eaLnBrk="1" fontAlgn="base" hangingPunct="1">
        <a:spcBef>
          <a:spcPct val="0"/>
        </a:spcBef>
        <a:spcAft>
          <a:spcPct val="0"/>
        </a:spcAft>
        <a:buClr>
          <a:schemeClr val="tx2"/>
        </a:buClr>
        <a:buSzPct val="120000"/>
        <a:buFont typeface="Arial" charset="0"/>
        <a:buChar char="▫"/>
        <a:defRPr lang="x-none" sz="1200" baseline="0">
          <a:solidFill>
            <a:schemeClr val="tx1"/>
          </a:solidFill>
          <a:latin typeface="+mn-lt"/>
        </a:defRPr>
      </a:lvl4pPr>
      <a:lvl5pPr marL="573772" indent="-99614" algn="l" defTabSz="685145" rtl="0" eaLnBrk="1" fontAlgn="base" hangingPunct="1">
        <a:spcBef>
          <a:spcPct val="0"/>
        </a:spcBef>
        <a:spcAft>
          <a:spcPct val="0"/>
        </a:spcAft>
        <a:buClr>
          <a:schemeClr val="tx2"/>
        </a:buClr>
        <a:buSzPct val="89000"/>
        <a:buFont typeface="Arial" charset="0"/>
        <a:buChar char="-"/>
        <a:defRPr lang="x-none" sz="1200" baseline="0">
          <a:solidFill>
            <a:schemeClr val="tx1"/>
          </a:solidFill>
          <a:latin typeface="+mn-lt"/>
        </a:defRPr>
      </a:lvl5pPr>
      <a:lvl6pPr marL="573772" indent="-99614" algn="l" defTabSz="685145" rtl="0" eaLnBrk="1" fontAlgn="base" hangingPunct="1">
        <a:spcBef>
          <a:spcPct val="0"/>
        </a:spcBef>
        <a:spcAft>
          <a:spcPct val="0"/>
        </a:spcAft>
        <a:buClr>
          <a:schemeClr val="tx2"/>
        </a:buClr>
        <a:buSzPct val="89000"/>
        <a:buFont typeface="Arial" charset="0"/>
        <a:buChar char="-"/>
        <a:defRPr lang="x-none" sz="1224" baseline="0">
          <a:solidFill>
            <a:schemeClr val="tx1"/>
          </a:solidFill>
          <a:latin typeface="+mn-lt"/>
        </a:defRPr>
      </a:lvl6pPr>
      <a:lvl7pPr marL="573772" indent="-99614" algn="l" defTabSz="685145" rtl="0" eaLnBrk="1" fontAlgn="base" hangingPunct="1">
        <a:spcBef>
          <a:spcPct val="0"/>
        </a:spcBef>
        <a:spcAft>
          <a:spcPct val="0"/>
        </a:spcAft>
        <a:buClr>
          <a:schemeClr val="tx2"/>
        </a:buClr>
        <a:buSzPct val="89000"/>
        <a:buFont typeface="Arial" charset="0"/>
        <a:buChar char="-"/>
        <a:defRPr lang="x-none" sz="1224" baseline="0">
          <a:solidFill>
            <a:schemeClr val="tx1"/>
          </a:solidFill>
          <a:latin typeface="+mn-lt"/>
        </a:defRPr>
      </a:lvl7pPr>
      <a:lvl8pPr marL="573772" indent="-99614" algn="l" defTabSz="685145" rtl="0" eaLnBrk="1" fontAlgn="base" hangingPunct="1">
        <a:spcBef>
          <a:spcPct val="0"/>
        </a:spcBef>
        <a:spcAft>
          <a:spcPct val="0"/>
        </a:spcAft>
        <a:buClr>
          <a:schemeClr val="tx2"/>
        </a:buClr>
        <a:buSzPct val="89000"/>
        <a:buFont typeface="Arial" charset="0"/>
        <a:buChar char="-"/>
        <a:defRPr lang="x-none" sz="1224" baseline="0">
          <a:solidFill>
            <a:schemeClr val="tx1"/>
          </a:solidFill>
          <a:latin typeface="+mn-lt"/>
        </a:defRPr>
      </a:lvl8pPr>
      <a:lvl9pPr marL="573772" indent="-99614" algn="l" defTabSz="685145" rtl="0" eaLnBrk="1" fontAlgn="base" hangingPunct="1">
        <a:spcBef>
          <a:spcPct val="0"/>
        </a:spcBef>
        <a:spcAft>
          <a:spcPct val="0"/>
        </a:spcAft>
        <a:buClr>
          <a:schemeClr val="tx2"/>
        </a:buClr>
        <a:buSzPct val="89000"/>
        <a:buFont typeface="Arial" charset="0"/>
        <a:buChar char="-"/>
        <a:defRPr lang="x-none" sz="1224" baseline="0">
          <a:solidFill>
            <a:schemeClr val="tx1"/>
          </a:solidFill>
          <a:latin typeface="+mn-lt"/>
        </a:defRPr>
      </a:lvl9pPr>
    </p:bodyStyle>
    <p:otherStyle>
      <a:defPPr>
        <a:defRPr lang="x-none"/>
      </a:defPPr>
      <a:lvl1pPr marL="0" algn="l" defTabSz="699722" rtl="0" eaLnBrk="1" latinLnBrk="0" hangingPunct="1">
        <a:defRPr lang="x-none" sz="1378" kern="1200">
          <a:solidFill>
            <a:schemeClr val="tx1"/>
          </a:solidFill>
          <a:latin typeface="+mn-lt"/>
          <a:ea typeface="+mn-ea"/>
          <a:cs typeface="+mn-cs"/>
        </a:defRPr>
      </a:lvl1pPr>
      <a:lvl2pPr marL="349861" algn="l" defTabSz="699722" rtl="0" eaLnBrk="1" latinLnBrk="0" hangingPunct="1">
        <a:defRPr lang="x-none" sz="1378" kern="1200">
          <a:solidFill>
            <a:schemeClr val="tx1"/>
          </a:solidFill>
          <a:latin typeface="+mn-lt"/>
          <a:ea typeface="+mn-ea"/>
          <a:cs typeface="+mn-cs"/>
        </a:defRPr>
      </a:lvl2pPr>
      <a:lvl3pPr marL="699722" algn="l" defTabSz="699722" rtl="0" eaLnBrk="1" latinLnBrk="0" hangingPunct="1">
        <a:defRPr lang="x-none" sz="1378" kern="1200">
          <a:solidFill>
            <a:schemeClr val="tx1"/>
          </a:solidFill>
          <a:latin typeface="+mn-lt"/>
          <a:ea typeface="+mn-ea"/>
          <a:cs typeface="+mn-cs"/>
        </a:defRPr>
      </a:lvl3pPr>
      <a:lvl4pPr marL="1049582" algn="l" defTabSz="699722" rtl="0" eaLnBrk="1" latinLnBrk="0" hangingPunct="1">
        <a:defRPr lang="x-none" sz="1378" kern="1200">
          <a:solidFill>
            <a:schemeClr val="tx1"/>
          </a:solidFill>
          <a:latin typeface="+mn-lt"/>
          <a:ea typeface="+mn-ea"/>
          <a:cs typeface="+mn-cs"/>
        </a:defRPr>
      </a:lvl4pPr>
      <a:lvl5pPr marL="1399444" algn="l" defTabSz="699722" rtl="0" eaLnBrk="1" latinLnBrk="0" hangingPunct="1">
        <a:defRPr lang="x-none" sz="1378" kern="1200">
          <a:solidFill>
            <a:schemeClr val="tx1"/>
          </a:solidFill>
          <a:latin typeface="+mn-lt"/>
          <a:ea typeface="+mn-ea"/>
          <a:cs typeface="+mn-cs"/>
        </a:defRPr>
      </a:lvl5pPr>
      <a:lvl6pPr marL="1749305" algn="l" defTabSz="699722" rtl="0" eaLnBrk="1" latinLnBrk="0" hangingPunct="1">
        <a:defRPr lang="x-none" sz="1378" kern="1200">
          <a:solidFill>
            <a:schemeClr val="tx1"/>
          </a:solidFill>
          <a:latin typeface="+mn-lt"/>
          <a:ea typeface="+mn-ea"/>
          <a:cs typeface="+mn-cs"/>
        </a:defRPr>
      </a:lvl6pPr>
      <a:lvl7pPr marL="2099165" algn="l" defTabSz="699722" rtl="0" eaLnBrk="1" latinLnBrk="0" hangingPunct="1">
        <a:defRPr lang="x-none" sz="1378" kern="1200">
          <a:solidFill>
            <a:schemeClr val="tx1"/>
          </a:solidFill>
          <a:latin typeface="+mn-lt"/>
          <a:ea typeface="+mn-ea"/>
          <a:cs typeface="+mn-cs"/>
        </a:defRPr>
      </a:lvl7pPr>
      <a:lvl8pPr marL="2449026" algn="l" defTabSz="699722" rtl="0" eaLnBrk="1" latinLnBrk="0" hangingPunct="1">
        <a:defRPr lang="x-none" sz="1378" kern="1200">
          <a:solidFill>
            <a:schemeClr val="tx1"/>
          </a:solidFill>
          <a:latin typeface="+mn-lt"/>
          <a:ea typeface="+mn-ea"/>
          <a:cs typeface="+mn-cs"/>
        </a:defRPr>
      </a:lvl8pPr>
      <a:lvl9pPr marL="2798887" algn="l" defTabSz="699722" rtl="0" eaLnBrk="1" latinLnBrk="0" hangingPunct="1">
        <a:defRPr lang="x-none" sz="137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70371" y="1461825"/>
            <a:ext cx="8183697" cy="1877437"/>
          </a:xfrm>
          <a:prstGeom prst="rect">
            <a:avLst/>
          </a:prstGeom>
          <a:noFill/>
        </p:spPr>
        <p:txBody>
          <a:bodyPr wrap="square" rtlCol="0">
            <a:spAutoFit/>
          </a:bodyPr>
          <a:lstStyle/>
          <a:p>
            <a:r>
              <a:rPr lang="en-US" sz="2400" b="1" spc="70" dirty="0">
                <a:solidFill>
                  <a:srgbClr val="C00000"/>
                </a:solidFill>
                <a:latin typeface="Arial"/>
                <a:cs typeface="Arial"/>
              </a:rPr>
              <a:t>Coronavirus Relief Funds</a:t>
            </a:r>
          </a:p>
          <a:p>
            <a:endParaRPr lang="en-US" sz="2400" b="1" spc="70" dirty="0">
              <a:solidFill>
                <a:srgbClr val="C00000"/>
              </a:solidFill>
              <a:latin typeface="Arial"/>
              <a:cs typeface="Arial"/>
            </a:endParaRPr>
          </a:p>
          <a:p>
            <a:r>
              <a:rPr lang="en-US" sz="2400" b="1" spc="70" dirty="0">
                <a:latin typeface="Arial"/>
                <a:cs typeface="Arial"/>
              </a:rPr>
              <a:t>Presentation</a:t>
            </a:r>
          </a:p>
          <a:p>
            <a:endParaRPr lang="en-US" sz="2000" b="1" spc="70" dirty="0">
              <a:latin typeface="Arial"/>
              <a:cs typeface="Arial"/>
            </a:endParaRPr>
          </a:p>
          <a:p>
            <a:r>
              <a:rPr lang="en-US" sz="2400" b="1" spc="70" dirty="0">
                <a:latin typeface="Arial"/>
                <a:cs typeface="Arial"/>
              </a:rPr>
              <a:t>June 10, 2020</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70371" y="3702023"/>
            <a:ext cx="1509486" cy="1509486"/>
          </a:xfrm>
          <a:prstGeom prst="rect">
            <a:avLst/>
          </a:prstGeom>
        </p:spPr>
      </p:pic>
      <p:cxnSp>
        <p:nvCxnSpPr>
          <p:cNvPr id="11" name="Straight Connector 10"/>
          <p:cNvCxnSpPr/>
          <p:nvPr/>
        </p:nvCxnSpPr>
        <p:spPr>
          <a:xfrm>
            <a:off x="778933" y="2031999"/>
            <a:ext cx="7611534" cy="0"/>
          </a:xfrm>
          <a:prstGeom prst="line">
            <a:avLst/>
          </a:prstGeom>
          <a:ln w="28575" cmpd="sng">
            <a:solidFill>
              <a:srgbClr val="7A7A7A"/>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650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surgens_15_100_100.png">
            <a:extLst>
              <a:ext uri="{FF2B5EF4-FFF2-40B4-BE49-F238E27FC236}">
                <a16:creationId xmlns:a16="http://schemas.microsoft.com/office/drawing/2014/main" id="{6FA26247-A452-43E0-8477-76D6C94CDF3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432800" y="177800"/>
            <a:ext cx="539750" cy="539750"/>
          </a:xfrm>
          <a:prstGeom prst="rect">
            <a:avLst/>
          </a:prstGeom>
        </p:spPr>
      </p:pic>
      <p:sp>
        <p:nvSpPr>
          <p:cNvPr id="5" name="Title 1">
            <a:extLst>
              <a:ext uri="{FF2B5EF4-FFF2-40B4-BE49-F238E27FC236}">
                <a16:creationId xmlns:a16="http://schemas.microsoft.com/office/drawing/2014/main" id="{8D18ACDD-A633-4DCF-B7AA-4D556E57FDBE}"/>
              </a:ext>
            </a:extLst>
          </p:cNvPr>
          <p:cNvSpPr txBox="1">
            <a:spLocks/>
          </p:cNvSpPr>
          <p:nvPr/>
        </p:nvSpPr>
        <p:spPr>
          <a:xfrm>
            <a:off x="426207" y="256127"/>
            <a:ext cx="8207375" cy="639277"/>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3600" b="0" kern="1200" spc="0" baseline="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Arial"/>
                <a:ea typeface="+mj-ea"/>
                <a:cs typeface="Arial"/>
              </a:rPr>
              <a:t>Overview of the Coronavirus Relief Funds</a:t>
            </a:r>
            <a:endParaRPr kumimoji="0" lang="th-TH" sz="2800" b="1" i="0" u="none" strike="noStrike" kern="1200" cap="none" spc="0" normalizeH="0" baseline="0" noProof="0" dirty="0">
              <a:ln>
                <a:noFill/>
              </a:ln>
              <a:solidFill>
                <a:srgbClr val="000000"/>
              </a:solidFill>
              <a:effectLst/>
              <a:uLnTx/>
              <a:uFillTx/>
              <a:latin typeface="Arial"/>
              <a:ea typeface="+mj-ea"/>
              <a:cs typeface="Arial"/>
            </a:endParaRPr>
          </a:p>
        </p:txBody>
      </p:sp>
      <p:sp>
        <p:nvSpPr>
          <p:cNvPr id="50" name="TextBox 49">
            <a:extLst>
              <a:ext uri="{FF2B5EF4-FFF2-40B4-BE49-F238E27FC236}">
                <a16:creationId xmlns:a16="http://schemas.microsoft.com/office/drawing/2014/main" id="{064FC623-B14C-4734-AF5B-CEA3ACE5A80C}"/>
              </a:ext>
            </a:extLst>
          </p:cNvPr>
          <p:cNvSpPr txBox="1"/>
          <p:nvPr/>
        </p:nvSpPr>
        <p:spPr>
          <a:xfrm>
            <a:off x="426207" y="834657"/>
            <a:ext cx="8291587" cy="4708981"/>
          </a:xfrm>
          <a:prstGeom prst="rect">
            <a:avLst/>
          </a:prstGeom>
          <a:noFill/>
        </p:spPr>
        <p:txBody>
          <a:bodyPr wrap="square" rtlCol="0">
            <a:spAutoFit/>
          </a:bodyPr>
          <a:lstStyle/>
          <a:p>
            <a:r>
              <a:rPr lang="en-US" dirty="0"/>
              <a:t>The CARES Act established the Coronavirus Relief Fund and appropriated $150 billion to the Fund. Under the CARES Act, the Fund is to be used to make payments for specified uses to States and certain local governments; the District of Columbia and U.S. Territories (consisting of the Commonwealth of Puerto Rico, the United States Virgin Islands, Guam, American Samoa, and the Commonwealth of the Northern Mariana Islands); and Tribal governments.</a:t>
            </a:r>
          </a:p>
          <a:p>
            <a:r>
              <a:rPr lang="en-US" dirty="0"/>
              <a:t> </a:t>
            </a:r>
          </a:p>
          <a:p>
            <a:r>
              <a:rPr lang="en-US" dirty="0"/>
              <a:t>The CARES Act provides that payments from the Fund may only be used to cover costs that— </a:t>
            </a:r>
          </a:p>
          <a:p>
            <a:pPr marL="285750" indent="-285750">
              <a:buFont typeface="Arial" panose="020B0604020202020204" pitchFamily="34" charset="0"/>
              <a:buChar char="•"/>
            </a:pPr>
            <a:r>
              <a:rPr lang="en-US" dirty="0"/>
              <a:t>are necessary expenditures incurred due to the public health emergency with respect to the Coronavirus Disease 2019 (COVID–19); </a:t>
            </a:r>
          </a:p>
          <a:p>
            <a:pPr marL="285750" indent="-285750">
              <a:buFont typeface="Arial" panose="020B0604020202020204" pitchFamily="34" charset="0"/>
              <a:buChar char="•"/>
            </a:pPr>
            <a:r>
              <a:rPr lang="en-US" dirty="0"/>
              <a:t>were not accounted for in the budget most recently approved as of March 27, 2020 (the date of enactment of the CARES Act) for the State or government; and </a:t>
            </a:r>
          </a:p>
          <a:p>
            <a:pPr marL="285750" indent="-285750">
              <a:buFont typeface="Arial" panose="020B0604020202020204" pitchFamily="34" charset="0"/>
              <a:buChar char="•"/>
            </a:pPr>
            <a:r>
              <a:rPr lang="en-US" dirty="0"/>
              <a:t>were incurred during the period that begins on March 1, 2020, and ends on December 30, 2020.</a:t>
            </a:r>
            <a:r>
              <a:rPr lang="en-US" baseline="30000" dirty="0"/>
              <a:t>1</a:t>
            </a:r>
          </a:p>
          <a:p>
            <a:endParaRPr lang="en-US" baseline="30000" dirty="0"/>
          </a:p>
          <a:p>
            <a:r>
              <a:rPr lang="en-US" b="1" dirty="0"/>
              <a:t>The City of Atlanta received $88,434,611.30 in Coronavirus Relief Funds.</a:t>
            </a:r>
          </a:p>
        </p:txBody>
      </p:sp>
    </p:spTree>
    <p:extLst>
      <p:ext uri="{BB962C8B-B14F-4D97-AF65-F5344CB8AC3E}">
        <p14:creationId xmlns:p14="http://schemas.microsoft.com/office/powerpoint/2010/main" val="3448192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surgens_15_100_100.png">
            <a:extLst>
              <a:ext uri="{FF2B5EF4-FFF2-40B4-BE49-F238E27FC236}">
                <a16:creationId xmlns:a16="http://schemas.microsoft.com/office/drawing/2014/main" id="{6FA26247-A452-43E0-8477-76D6C94CDF3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432800" y="177800"/>
            <a:ext cx="539750" cy="539750"/>
          </a:xfrm>
          <a:prstGeom prst="rect">
            <a:avLst/>
          </a:prstGeom>
        </p:spPr>
      </p:pic>
      <p:sp>
        <p:nvSpPr>
          <p:cNvPr id="5" name="Title 1">
            <a:extLst>
              <a:ext uri="{FF2B5EF4-FFF2-40B4-BE49-F238E27FC236}">
                <a16:creationId xmlns:a16="http://schemas.microsoft.com/office/drawing/2014/main" id="{8D18ACDD-A633-4DCF-B7AA-4D556E57FDBE}"/>
              </a:ext>
            </a:extLst>
          </p:cNvPr>
          <p:cNvSpPr txBox="1">
            <a:spLocks/>
          </p:cNvSpPr>
          <p:nvPr/>
        </p:nvSpPr>
        <p:spPr>
          <a:xfrm>
            <a:off x="426207" y="256127"/>
            <a:ext cx="8207375" cy="639277"/>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3600" b="0" kern="1200" spc="0" baseline="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Arial"/>
                <a:ea typeface="+mj-ea"/>
                <a:cs typeface="Arial"/>
              </a:rPr>
              <a:t>Process for Allocating the CRF</a:t>
            </a:r>
            <a:endParaRPr kumimoji="0" lang="th-TH" sz="2800" b="1" i="0" u="none" strike="noStrike" kern="1200" cap="none" spc="0" normalizeH="0" baseline="0" noProof="0" dirty="0">
              <a:ln>
                <a:noFill/>
              </a:ln>
              <a:solidFill>
                <a:srgbClr val="000000"/>
              </a:solidFill>
              <a:effectLst/>
              <a:uLnTx/>
              <a:uFillTx/>
              <a:latin typeface="Arial"/>
              <a:ea typeface="+mj-ea"/>
              <a:cs typeface="Arial"/>
            </a:endParaRPr>
          </a:p>
        </p:txBody>
      </p:sp>
      <p:sp>
        <p:nvSpPr>
          <p:cNvPr id="50" name="TextBox 49">
            <a:extLst>
              <a:ext uri="{FF2B5EF4-FFF2-40B4-BE49-F238E27FC236}">
                <a16:creationId xmlns:a16="http://schemas.microsoft.com/office/drawing/2014/main" id="{064FC623-B14C-4734-AF5B-CEA3ACE5A80C}"/>
              </a:ext>
            </a:extLst>
          </p:cNvPr>
          <p:cNvSpPr txBox="1"/>
          <p:nvPr/>
        </p:nvSpPr>
        <p:spPr>
          <a:xfrm>
            <a:off x="426207" y="806082"/>
            <a:ext cx="8291587" cy="5124480"/>
          </a:xfrm>
          <a:prstGeom prst="rect">
            <a:avLst/>
          </a:prstGeom>
          <a:noFill/>
        </p:spPr>
        <p:txBody>
          <a:bodyPr wrap="square" rtlCol="0">
            <a:spAutoFit/>
          </a:bodyPr>
          <a:lstStyle/>
          <a:p>
            <a:r>
              <a:rPr lang="en-US" sz="1700" dirty="0"/>
              <a:t>A relief fund committee was formed within the COVID-19 Compliance and Cost Recovery Coordination Group, which is tasked with ensuring effective policies, procedures, and frameworks are in place for the expenditure and cost recovery of COVID-19 related funding. </a:t>
            </a:r>
          </a:p>
          <a:p>
            <a:endParaRPr lang="en-US" sz="1700" dirty="0"/>
          </a:p>
          <a:p>
            <a:r>
              <a:rPr lang="en-US" sz="1700" dirty="0"/>
              <a:t>The relief fund committee was tasked with developing a framework for eligible uses of the funds and an allocation recommendation.</a:t>
            </a:r>
          </a:p>
          <a:p>
            <a:endParaRPr lang="en-US" sz="1700" dirty="0"/>
          </a:p>
          <a:p>
            <a:r>
              <a:rPr lang="en-US" sz="1700" dirty="0"/>
              <a:t>The committee created a framework of eligible categories and subcategories based upon federal guidance, identified staff leads, and then collected information on each subcategory to develop allocation recommendations based upon the below criteria.  </a:t>
            </a:r>
          </a:p>
          <a:p>
            <a:endParaRPr lang="en-US" sz="1700" dirty="0"/>
          </a:p>
          <a:p>
            <a:r>
              <a:rPr lang="en-US" sz="1700" u="sng" dirty="0"/>
              <a:t>Criteria for consideration included:</a:t>
            </a:r>
          </a:p>
          <a:p>
            <a:pPr marL="457200" lvl="2" indent="-285750">
              <a:buFont typeface="Arial" panose="020B0604020202020204" pitchFamily="34" charset="0"/>
              <a:buChar char="•"/>
            </a:pPr>
            <a:r>
              <a:rPr lang="en-US" sz="1700" dirty="0"/>
              <a:t>City of Atlanta priority area for funding</a:t>
            </a:r>
          </a:p>
          <a:p>
            <a:pPr marL="457200" lvl="2" indent="-285750">
              <a:buFont typeface="Arial" panose="020B0604020202020204" pitchFamily="34" charset="0"/>
              <a:buChar char="•"/>
            </a:pPr>
            <a:r>
              <a:rPr lang="en-US" sz="1700" dirty="0"/>
              <a:t>Funding need (Mar. 1, 2020 and Dec. 30, 2020), based upon impact of COVID-19</a:t>
            </a:r>
          </a:p>
          <a:p>
            <a:pPr marL="457200" lvl="2" indent="-285750">
              <a:buFont typeface="Arial" panose="020B0604020202020204" pitchFamily="34" charset="0"/>
              <a:buChar char="•"/>
            </a:pPr>
            <a:r>
              <a:rPr lang="en-US" sz="1700" dirty="0"/>
              <a:t>Deployment method, capacity, and capability</a:t>
            </a:r>
          </a:p>
          <a:p>
            <a:endParaRPr lang="en-US" dirty="0"/>
          </a:p>
          <a:p>
            <a:r>
              <a:rPr lang="en-US" dirty="0"/>
              <a:t>The staff leads have continued to refine the recommendations based upon new information on eligibility, need, and deployment. </a:t>
            </a:r>
          </a:p>
          <a:p>
            <a:endParaRPr lang="en-US" dirty="0"/>
          </a:p>
        </p:txBody>
      </p:sp>
    </p:spTree>
    <p:extLst>
      <p:ext uri="{BB962C8B-B14F-4D97-AF65-F5344CB8AC3E}">
        <p14:creationId xmlns:p14="http://schemas.microsoft.com/office/powerpoint/2010/main" val="2329931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surgens_15_100_100.png">
            <a:extLst>
              <a:ext uri="{FF2B5EF4-FFF2-40B4-BE49-F238E27FC236}">
                <a16:creationId xmlns:a16="http://schemas.microsoft.com/office/drawing/2014/main" id="{6FA26247-A452-43E0-8477-76D6C94CDF3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432800" y="177800"/>
            <a:ext cx="539750" cy="539750"/>
          </a:xfrm>
          <a:prstGeom prst="rect">
            <a:avLst/>
          </a:prstGeom>
        </p:spPr>
      </p:pic>
      <p:sp>
        <p:nvSpPr>
          <p:cNvPr id="5" name="Title 1">
            <a:extLst>
              <a:ext uri="{FF2B5EF4-FFF2-40B4-BE49-F238E27FC236}">
                <a16:creationId xmlns:a16="http://schemas.microsoft.com/office/drawing/2014/main" id="{8D18ACDD-A633-4DCF-B7AA-4D556E57FDBE}"/>
              </a:ext>
            </a:extLst>
          </p:cNvPr>
          <p:cNvSpPr txBox="1">
            <a:spLocks/>
          </p:cNvSpPr>
          <p:nvPr/>
        </p:nvSpPr>
        <p:spPr>
          <a:xfrm>
            <a:off x="426207" y="256127"/>
            <a:ext cx="8207375" cy="639277"/>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3600" b="0" kern="1200" spc="0" baseline="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Arial"/>
                <a:ea typeface="+mj-ea"/>
                <a:cs typeface="Arial"/>
              </a:rPr>
              <a:t>Framework of Eligible Categories</a:t>
            </a:r>
            <a:endParaRPr kumimoji="0" lang="th-TH" sz="2800" b="1" i="0" u="none" strike="noStrike" kern="1200" cap="none" spc="0" normalizeH="0" baseline="0" noProof="0" dirty="0">
              <a:ln>
                <a:noFill/>
              </a:ln>
              <a:solidFill>
                <a:srgbClr val="000000"/>
              </a:solidFill>
              <a:effectLst/>
              <a:uLnTx/>
              <a:uFillTx/>
              <a:latin typeface="Arial"/>
              <a:ea typeface="+mj-ea"/>
              <a:cs typeface="Arial"/>
            </a:endParaRPr>
          </a:p>
        </p:txBody>
      </p:sp>
      <p:sp>
        <p:nvSpPr>
          <p:cNvPr id="50" name="TextBox 49">
            <a:extLst>
              <a:ext uri="{FF2B5EF4-FFF2-40B4-BE49-F238E27FC236}">
                <a16:creationId xmlns:a16="http://schemas.microsoft.com/office/drawing/2014/main" id="{064FC623-B14C-4734-AF5B-CEA3ACE5A80C}"/>
              </a:ext>
            </a:extLst>
          </p:cNvPr>
          <p:cNvSpPr txBox="1"/>
          <p:nvPr/>
        </p:nvSpPr>
        <p:spPr>
          <a:xfrm>
            <a:off x="426206" y="3714304"/>
            <a:ext cx="8370205" cy="2015936"/>
          </a:xfrm>
          <a:prstGeom prst="rect">
            <a:avLst/>
          </a:prstGeom>
          <a:noFill/>
        </p:spPr>
        <p:txBody>
          <a:bodyPr wrap="square" rtlCol="0">
            <a:spAutoFit/>
          </a:bodyPr>
          <a:lstStyle/>
          <a:p>
            <a:r>
              <a:rPr lang="en-US" dirty="0"/>
              <a:t>The Department of Treasury has released Coronavirus Relief Fund Guidance and Coronavirus Relief Fund FAQ documents to assist with determining eligibility, which were the foundation for developing the framework.</a:t>
            </a:r>
          </a:p>
          <a:p>
            <a:endParaRPr lang="en-US" dirty="0"/>
          </a:p>
          <a:p>
            <a:r>
              <a:rPr lang="en-US" dirty="0"/>
              <a:t>The  City of Atlanta Department of Law has and will continue to support staff leads in clarifying eligible expenses based upon the federal guidance. </a:t>
            </a:r>
          </a:p>
          <a:p>
            <a:pPr marL="457200" lvl="2" indent="-285750">
              <a:buFont typeface="Arial" panose="020B0604020202020204" pitchFamily="34" charset="0"/>
              <a:buChar char="•"/>
            </a:pPr>
            <a:endParaRPr lang="en-US" sz="1700" dirty="0"/>
          </a:p>
        </p:txBody>
      </p:sp>
      <p:graphicFrame>
        <p:nvGraphicFramePr>
          <p:cNvPr id="2" name="Table 1">
            <a:extLst>
              <a:ext uri="{FF2B5EF4-FFF2-40B4-BE49-F238E27FC236}">
                <a16:creationId xmlns:a16="http://schemas.microsoft.com/office/drawing/2014/main" id="{53BAF60C-5E43-4C14-BB7E-6D9082ED6E6D}"/>
              </a:ext>
            </a:extLst>
          </p:cNvPr>
          <p:cNvGraphicFramePr>
            <a:graphicFrameLocks noGrp="1"/>
          </p:cNvGraphicFramePr>
          <p:nvPr>
            <p:extLst>
              <p:ext uri="{D42A27DB-BD31-4B8C-83A1-F6EECF244321}">
                <p14:modId xmlns:p14="http://schemas.microsoft.com/office/powerpoint/2010/main" val="4095560396"/>
              </p:ext>
            </p:extLst>
          </p:nvPr>
        </p:nvGraphicFramePr>
        <p:xfrm>
          <a:off x="507622" y="1419141"/>
          <a:ext cx="8207374" cy="1977390"/>
        </p:xfrm>
        <a:graphic>
          <a:graphicData uri="http://schemas.openxmlformats.org/drawingml/2006/table">
            <a:tbl>
              <a:tblPr>
                <a:tableStyleId>{D7AC3CCA-C797-4891-BE02-D94E43425B78}</a:tableStyleId>
              </a:tblPr>
              <a:tblGrid>
                <a:gridCol w="8207374">
                  <a:extLst>
                    <a:ext uri="{9D8B030D-6E8A-4147-A177-3AD203B41FA5}">
                      <a16:colId xmlns:a16="http://schemas.microsoft.com/office/drawing/2014/main" val="3250742104"/>
                    </a:ext>
                  </a:extLst>
                </a:gridCol>
              </a:tblGrid>
              <a:tr h="190500">
                <a:tc>
                  <a:txBody>
                    <a:bodyPr/>
                    <a:lstStyle/>
                    <a:p>
                      <a:pPr algn="l" fontAlgn="b"/>
                      <a:r>
                        <a:rPr lang="en-US" sz="1800" b="1" u="none" strike="noStrike" dirty="0">
                          <a:effectLst/>
                        </a:rPr>
                        <a:t>Medical Expenses </a:t>
                      </a:r>
                      <a:r>
                        <a:rPr lang="en-US" sz="1800" u="none" strike="noStrike" dirty="0">
                          <a:effectLst/>
                        </a:rPr>
                        <a:t>(e.g. public hospitals, testing, tracing)</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74249104"/>
                  </a:ext>
                </a:extLst>
              </a:tr>
              <a:tr h="190500">
                <a:tc>
                  <a:txBody>
                    <a:bodyPr/>
                    <a:lstStyle/>
                    <a:p>
                      <a:pPr algn="l" fontAlgn="b"/>
                      <a:r>
                        <a:rPr lang="en-US" sz="1800" b="1" u="none" strike="noStrike" dirty="0">
                          <a:effectLst/>
                        </a:rPr>
                        <a:t>Public Health Expenses </a:t>
                      </a:r>
                      <a:r>
                        <a:rPr lang="en-US" sz="1800" u="none" strike="noStrike" dirty="0">
                          <a:effectLst/>
                        </a:rPr>
                        <a:t>(e.g. communication, PPE, technical assistance)</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0250423"/>
                  </a:ext>
                </a:extLst>
              </a:tr>
              <a:tr h="190500">
                <a:tc>
                  <a:txBody>
                    <a:bodyPr/>
                    <a:lstStyle/>
                    <a:p>
                      <a:pPr algn="l" fontAlgn="b"/>
                      <a:r>
                        <a:rPr lang="en-US" sz="1800" b="1" u="none" strike="noStrike" dirty="0">
                          <a:effectLst/>
                        </a:rPr>
                        <a:t>Payroll Expenses </a:t>
                      </a:r>
                      <a:r>
                        <a:rPr lang="en-US" sz="1800" u="none" strike="noStrike" dirty="0">
                          <a:effectLst/>
                        </a:rPr>
                        <a:t>(e.g. pay for public safety and health)</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59045077"/>
                  </a:ext>
                </a:extLst>
              </a:tr>
              <a:tr h="190500">
                <a:tc>
                  <a:txBody>
                    <a:bodyPr/>
                    <a:lstStyle/>
                    <a:p>
                      <a:pPr algn="l" fontAlgn="b"/>
                      <a:r>
                        <a:rPr lang="en-US" sz="1800" b="1" u="none" strike="noStrike" dirty="0">
                          <a:effectLst/>
                        </a:rPr>
                        <a:t>Actions to Facilitate Compliance with COVID-19-Related Public Health Measures </a:t>
                      </a:r>
                      <a:r>
                        <a:rPr lang="en-US" sz="1800" u="none" strike="noStrike" dirty="0">
                          <a:effectLst/>
                        </a:rPr>
                        <a:t>(e.g. food, distance learning, telework, homelessness)</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2687223"/>
                  </a:ext>
                </a:extLst>
              </a:tr>
              <a:tr h="190500">
                <a:tc>
                  <a:txBody>
                    <a:bodyPr/>
                    <a:lstStyle/>
                    <a:p>
                      <a:pPr algn="l" fontAlgn="b"/>
                      <a:r>
                        <a:rPr lang="en-US" sz="1800" b="1" u="none" strike="noStrike" dirty="0">
                          <a:effectLst/>
                        </a:rPr>
                        <a:t>Provision of Economic Support </a:t>
                      </a:r>
                      <a:r>
                        <a:rPr lang="en-US" sz="1800" u="none" strike="noStrike" dirty="0">
                          <a:effectLst/>
                        </a:rPr>
                        <a:t>(small business, emergency assistance)</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50862979"/>
                  </a:ext>
                </a:extLst>
              </a:tr>
              <a:tr h="190500">
                <a:tc>
                  <a:txBody>
                    <a:bodyPr/>
                    <a:lstStyle/>
                    <a:p>
                      <a:pPr algn="l" fontAlgn="b"/>
                      <a:r>
                        <a:rPr lang="en-US" sz="1800" b="1" u="none" strike="noStrike" dirty="0">
                          <a:effectLst/>
                        </a:rPr>
                        <a:t>Any Other Reasonable Related Expense</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36254804"/>
                  </a:ext>
                </a:extLst>
              </a:tr>
            </a:tbl>
          </a:graphicData>
        </a:graphic>
      </p:graphicFrame>
      <p:sp>
        <p:nvSpPr>
          <p:cNvPr id="8" name="TextBox 7">
            <a:extLst>
              <a:ext uri="{FF2B5EF4-FFF2-40B4-BE49-F238E27FC236}">
                <a16:creationId xmlns:a16="http://schemas.microsoft.com/office/drawing/2014/main" id="{47EC1FF1-DEA5-417D-99F5-438639100E84}"/>
              </a:ext>
            </a:extLst>
          </p:cNvPr>
          <p:cNvSpPr txBox="1"/>
          <p:nvPr/>
        </p:nvSpPr>
        <p:spPr>
          <a:xfrm>
            <a:off x="426207" y="958482"/>
            <a:ext cx="8443987" cy="353943"/>
          </a:xfrm>
          <a:prstGeom prst="rect">
            <a:avLst/>
          </a:prstGeom>
          <a:noFill/>
        </p:spPr>
        <p:txBody>
          <a:bodyPr wrap="square" rtlCol="0">
            <a:spAutoFit/>
          </a:bodyPr>
          <a:lstStyle/>
          <a:p>
            <a:r>
              <a:rPr lang="en-US" sz="1700"/>
              <a:t>At the highest level, below are the general categories of eligible expenses. </a:t>
            </a:r>
            <a:endParaRPr lang="en-US" sz="1600"/>
          </a:p>
        </p:txBody>
      </p:sp>
    </p:spTree>
    <p:extLst>
      <p:ext uri="{BB962C8B-B14F-4D97-AF65-F5344CB8AC3E}">
        <p14:creationId xmlns:p14="http://schemas.microsoft.com/office/powerpoint/2010/main" val="5768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surgens_15_100_100.png">
            <a:extLst>
              <a:ext uri="{FF2B5EF4-FFF2-40B4-BE49-F238E27FC236}">
                <a16:creationId xmlns:a16="http://schemas.microsoft.com/office/drawing/2014/main" id="{6FA26247-A452-43E0-8477-76D6C94CDF3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432800" y="177800"/>
            <a:ext cx="539750" cy="539750"/>
          </a:xfrm>
          <a:prstGeom prst="rect">
            <a:avLst/>
          </a:prstGeom>
        </p:spPr>
      </p:pic>
      <p:sp>
        <p:nvSpPr>
          <p:cNvPr id="5" name="Title 1">
            <a:extLst>
              <a:ext uri="{FF2B5EF4-FFF2-40B4-BE49-F238E27FC236}">
                <a16:creationId xmlns:a16="http://schemas.microsoft.com/office/drawing/2014/main" id="{8D18ACDD-A633-4DCF-B7AA-4D556E57FDBE}"/>
              </a:ext>
            </a:extLst>
          </p:cNvPr>
          <p:cNvSpPr txBox="1">
            <a:spLocks/>
          </p:cNvSpPr>
          <p:nvPr/>
        </p:nvSpPr>
        <p:spPr>
          <a:xfrm>
            <a:off x="426207" y="256127"/>
            <a:ext cx="8207375" cy="639277"/>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3600" b="0" kern="1200" spc="0" baseline="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Arial"/>
                <a:ea typeface="+mj-ea"/>
                <a:cs typeface="Arial"/>
              </a:rPr>
              <a:t>Allocation by Category and Subcategory</a:t>
            </a:r>
            <a:endParaRPr kumimoji="0" lang="th-TH" sz="2800" b="1" i="0" u="none" strike="noStrike" kern="1200" cap="none" spc="0" normalizeH="0" baseline="0" noProof="0" dirty="0">
              <a:ln>
                <a:noFill/>
              </a:ln>
              <a:solidFill>
                <a:srgbClr val="000000"/>
              </a:solidFill>
              <a:effectLst/>
              <a:uLnTx/>
              <a:uFillTx/>
              <a:latin typeface="Arial"/>
              <a:ea typeface="+mj-ea"/>
              <a:cs typeface="Arial"/>
            </a:endParaRPr>
          </a:p>
        </p:txBody>
      </p:sp>
      <p:graphicFrame>
        <p:nvGraphicFramePr>
          <p:cNvPr id="3" name="Table 2">
            <a:extLst>
              <a:ext uri="{FF2B5EF4-FFF2-40B4-BE49-F238E27FC236}">
                <a16:creationId xmlns:a16="http://schemas.microsoft.com/office/drawing/2014/main" id="{62DF5201-D379-4EBC-A245-5002B942FDC5}"/>
              </a:ext>
            </a:extLst>
          </p:cNvPr>
          <p:cNvGraphicFramePr>
            <a:graphicFrameLocks noGrp="1"/>
          </p:cNvGraphicFramePr>
          <p:nvPr>
            <p:extLst>
              <p:ext uri="{D42A27DB-BD31-4B8C-83A1-F6EECF244321}">
                <p14:modId xmlns:p14="http://schemas.microsoft.com/office/powerpoint/2010/main" val="148691369"/>
              </p:ext>
            </p:extLst>
          </p:nvPr>
        </p:nvGraphicFramePr>
        <p:xfrm>
          <a:off x="526320" y="839747"/>
          <a:ext cx="8301481" cy="5888280"/>
        </p:xfrm>
        <a:graphic>
          <a:graphicData uri="http://schemas.openxmlformats.org/drawingml/2006/table">
            <a:tbl>
              <a:tblPr/>
              <a:tblGrid>
                <a:gridCol w="6948787">
                  <a:extLst>
                    <a:ext uri="{9D8B030D-6E8A-4147-A177-3AD203B41FA5}">
                      <a16:colId xmlns:a16="http://schemas.microsoft.com/office/drawing/2014/main" val="3505724056"/>
                    </a:ext>
                  </a:extLst>
                </a:gridCol>
                <a:gridCol w="1352694">
                  <a:extLst>
                    <a:ext uri="{9D8B030D-6E8A-4147-A177-3AD203B41FA5}">
                      <a16:colId xmlns:a16="http://schemas.microsoft.com/office/drawing/2014/main" val="1502373705"/>
                    </a:ext>
                  </a:extLst>
                </a:gridCol>
              </a:tblGrid>
              <a:tr h="213759">
                <a:tc>
                  <a:txBody>
                    <a:bodyPr/>
                    <a:lstStyle/>
                    <a:p>
                      <a:pPr algn="l" fontAlgn="ctr"/>
                      <a:r>
                        <a:rPr lang="en-US" sz="1600" b="1" i="0" u="none" strike="noStrike" dirty="0">
                          <a:solidFill>
                            <a:srgbClr val="FFFFFF"/>
                          </a:solidFill>
                          <a:effectLst/>
                          <a:latin typeface="Calibri" panose="020F0502020204030204" pitchFamily="34" charset="0"/>
                        </a:rPr>
                        <a:t>Category and Subcategory</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ctr"/>
                      <a:r>
                        <a:rPr lang="en-US" sz="1600" b="1" i="0" u="none" strike="noStrike">
                          <a:solidFill>
                            <a:srgbClr val="FFFFFF"/>
                          </a:solidFill>
                          <a:effectLst/>
                          <a:latin typeface="Calibri" panose="020F0502020204030204" pitchFamily="34" charset="0"/>
                        </a:rPr>
                        <a:t>Allocations</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154497015"/>
                  </a:ext>
                </a:extLst>
              </a:tr>
              <a:tr h="213759">
                <a:tc>
                  <a:txBody>
                    <a:bodyPr/>
                    <a:lstStyle/>
                    <a:p>
                      <a:pPr algn="l" fontAlgn="ctr"/>
                      <a:r>
                        <a:rPr lang="en-US" sz="1600" b="1" i="0" u="none" strike="noStrike">
                          <a:solidFill>
                            <a:srgbClr val="000000"/>
                          </a:solidFill>
                          <a:effectLst/>
                          <a:latin typeface="Calibri" panose="020F0502020204030204" pitchFamily="34" charset="0"/>
                        </a:rPr>
                        <a:t>Actions to Facilitate Compliance with COVID-19-Related Public Health Measures</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r" fontAlgn="ctr"/>
                      <a:r>
                        <a:rPr lang="en-US" sz="1600" b="1" i="0" u="none" strike="noStrike">
                          <a:solidFill>
                            <a:srgbClr val="000000"/>
                          </a:solidFill>
                          <a:effectLst/>
                          <a:latin typeface="Calibri" panose="020F0502020204030204" pitchFamily="34" charset="0"/>
                        </a:rPr>
                        <a:t>$14,750,000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026411787"/>
                  </a:ext>
                </a:extLst>
              </a:tr>
              <a:tr h="425280">
                <a:tc>
                  <a:txBody>
                    <a:bodyPr/>
                    <a:lstStyle/>
                    <a:p>
                      <a:pPr algn="l" fontAlgn="ctr"/>
                      <a:r>
                        <a:rPr lang="en-US" sz="1600" b="0" i="0" u="none" strike="noStrike">
                          <a:solidFill>
                            <a:srgbClr val="000000"/>
                          </a:solidFill>
                          <a:effectLst/>
                          <a:latin typeface="Calibri" panose="020F0502020204030204" pitchFamily="34" charset="0"/>
                        </a:rPr>
                        <a:t>Expenses for care for homeless populations provided to mitigate COVID-19 effects and enable compliance with COVID-19 public health precautions.</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$7,000,000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4747649"/>
                  </a:ext>
                </a:extLst>
              </a:tr>
              <a:tr h="425280">
                <a:tc>
                  <a:txBody>
                    <a:bodyPr/>
                    <a:lstStyle/>
                    <a:p>
                      <a:pPr algn="l" fontAlgn="ctr"/>
                      <a:r>
                        <a:rPr lang="en-US" sz="1600" b="0" i="0" u="none" strike="noStrike">
                          <a:solidFill>
                            <a:srgbClr val="000000"/>
                          </a:solidFill>
                          <a:effectLst/>
                          <a:latin typeface="Calibri" panose="020F0502020204030204" pitchFamily="34" charset="0"/>
                        </a:rPr>
                        <a:t>Expenses to improve telework capabilities for public employees to enable compliance with COVID-19 public health precautions.</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$3,750,000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1907021"/>
                  </a:ext>
                </a:extLst>
              </a:tr>
              <a:tr h="636800">
                <a:tc>
                  <a:txBody>
                    <a:bodyPr/>
                    <a:lstStyle/>
                    <a:p>
                      <a:pPr algn="l" fontAlgn="ctr"/>
                      <a:r>
                        <a:rPr lang="en-US" sz="1600" b="0" i="0" u="none" strike="noStrike">
                          <a:solidFill>
                            <a:srgbClr val="000000"/>
                          </a:solidFill>
                          <a:effectLst/>
                          <a:latin typeface="Calibri" panose="020F0502020204030204" pitchFamily="34" charset="0"/>
                        </a:rPr>
                        <a:t>Expenses for food delivery to residents, including, for example, senior citizens and other vulnerable populations, to enable compliance with COVID-19 public health precautions.</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$2,500,000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6678993"/>
                  </a:ext>
                </a:extLst>
              </a:tr>
              <a:tr h="425280">
                <a:tc>
                  <a:txBody>
                    <a:bodyPr/>
                    <a:lstStyle/>
                    <a:p>
                      <a:pPr algn="l" fontAlgn="ctr"/>
                      <a:r>
                        <a:rPr lang="en-US" sz="1600" b="0" i="0" u="none" strike="noStrike">
                          <a:solidFill>
                            <a:srgbClr val="000000"/>
                          </a:solidFill>
                          <a:effectLst/>
                          <a:latin typeface="Calibri" panose="020F0502020204030204" pitchFamily="34" charset="0"/>
                        </a:rPr>
                        <a:t>Expenses to facilitate distance learning, including technological improvements, in connection with school closings to enable compliance with COVID-19 precautions.</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$500,000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0901193"/>
                  </a:ext>
                </a:extLst>
              </a:tr>
              <a:tr h="425280">
                <a:tc>
                  <a:txBody>
                    <a:bodyPr/>
                    <a:lstStyle/>
                    <a:p>
                      <a:pPr algn="l" fontAlgn="ctr"/>
                      <a:r>
                        <a:rPr lang="en-US" sz="1600" b="0" i="0" u="none" strike="noStrike">
                          <a:solidFill>
                            <a:srgbClr val="000000"/>
                          </a:solidFill>
                          <a:effectLst/>
                          <a:latin typeface="Calibri" panose="020F0502020204030204" pitchFamily="34" charset="0"/>
                        </a:rPr>
                        <a:t>Cost related to compliance with public health measures / protocols within public facilities</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$1,000,000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356184"/>
                  </a:ext>
                </a:extLst>
              </a:tr>
              <a:tr h="213759">
                <a:tc>
                  <a:txBody>
                    <a:bodyPr/>
                    <a:lstStyle/>
                    <a:p>
                      <a:pPr algn="l" fontAlgn="ctr"/>
                      <a:r>
                        <a:rPr lang="en-US" sz="1600" b="1" i="0" u="none" strike="noStrike">
                          <a:solidFill>
                            <a:srgbClr val="000000"/>
                          </a:solidFill>
                          <a:effectLst/>
                          <a:latin typeface="Calibri" panose="020F0502020204030204" pitchFamily="34" charset="0"/>
                        </a:rPr>
                        <a:t>Medical Expenses</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r" fontAlgn="ctr"/>
                      <a:r>
                        <a:rPr lang="en-US" sz="1600" b="1" i="0" u="none" strike="noStrike">
                          <a:solidFill>
                            <a:srgbClr val="000000"/>
                          </a:solidFill>
                          <a:effectLst/>
                          <a:latin typeface="Calibri" panose="020F0502020204030204" pitchFamily="34" charset="0"/>
                        </a:rPr>
                        <a:t>$8,000,000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68165840"/>
                  </a:ext>
                </a:extLst>
              </a:tr>
              <a:tr h="213759">
                <a:tc>
                  <a:txBody>
                    <a:bodyPr/>
                    <a:lstStyle/>
                    <a:p>
                      <a:pPr algn="l" fontAlgn="ctr"/>
                      <a:r>
                        <a:rPr lang="en-US" sz="1600" b="0" i="0" u="none" strike="noStrike">
                          <a:solidFill>
                            <a:srgbClr val="000000"/>
                          </a:solidFill>
                          <a:effectLst/>
                          <a:latin typeface="Calibri" panose="020F0502020204030204" pitchFamily="34" charset="0"/>
                        </a:rPr>
                        <a:t>Costs of providing COVID-19 testing, including serological testing, and tracing.</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$8,000,000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9858842"/>
                  </a:ext>
                </a:extLst>
              </a:tr>
              <a:tr h="213759">
                <a:tc>
                  <a:txBody>
                    <a:bodyPr/>
                    <a:lstStyle/>
                    <a:p>
                      <a:pPr algn="l" fontAlgn="ctr"/>
                      <a:r>
                        <a:rPr lang="en-US" sz="1600" b="1" i="0" u="none" strike="noStrike">
                          <a:solidFill>
                            <a:srgbClr val="000000"/>
                          </a:solidFill>
                          <a:effectLst/>
                          <a:latin typeface="Calibri" panose="020F0502020204030204" pitchFamily="34" charset="0"/>
                        </a:rPr>
                        <a:t>Payroll Expenses</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r" fontAlgn="ctr"/>
                      <a:r>
                        <a:rPr lang="en-US" sz="1600" b="1" i="0" u="none" strike="noStrike">
                          <a:solidFill>
                            <a:srgbClr val="000000"/>
                          </a:solidFill>
                          <a:effectLst/>
                          <a:latin typeface="Calibri" panose="020F0502020204030204" pitchFamily="34" charset="0"/>
                        </a:rPr>
                        <a:t>$13,184,611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331645551"/>
                  </a:ext>
                </a:extLst>
              </a:tr>
              <a:tr h="636800">
                <a:tc>
                  <a:txBody>
                    <a:bodyPr/>
                    <a:lstStyle/>
                    <a:p>
                      <a:pPr algn="l" fontAlgn="ctr"/>
                      <a:r>
                        <a:rPr lang="en-US" sz="1600" b="0" i="0" u="none" strike="noStrike">
                          <a:solidFill>
                            <a:srgbClr val="000000"/>
                          </a:solidFill>
                          <a:effectLst/>
                          <a:latin typeface="Calibri" panose="020F0502020204030204" pitchFamily="34" charset="0"/>
                        </a:rPr>
                        <a:t>Payroll expenses for public safety, public health, health care, human services, and similar employees whose services are substantially dedicated to mitigating or responding to the COVID-19 public health emergency.</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$13,184,611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4780855"/>
                  </a:ext>
                </a:extLst>
              </a:tr>
              <a:tr h="213759">
                <a:tc>
                  <a:txBody>
                    <a:bodyPr/>
                    <a:lstStyle/>
                    <a:p>
                      <a:pPr algn="l" fontAlgn="ctr"/>
                      <a:r>
                        <a:rPr lang="en-US" sz="1600" b="1" i="0" u="none" strike="noStrike">
                          <a:solidFill>
                            <a:srgbClr val="000000"/>
                          </a:solidFill>
                          <a:effectLst/>
                          <a:latin typeface="Calibri" panose="020F0502020204030204" pitchFamily="34" charset="0"/>
                        </a:rPr>
                        <a:t>Provision of Economic Support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r" fontAlgn="ctr"/>
                      <a:r>
                        <a:rPr lang="en-US" sz="1600" b="1" i="0" u="none" strike="noStrike">
                          <a:solidFill>
                            <a:srgbClr val="000000"/>
                          </a:solidFill>
                          <a:effectLst/>
                          <a:latin typeface="Calibri" panose="020F0502020204030204" pitchFamily="34" charset="0"/>
                        </a:rPr>
                        <a:t>$44,000,000.00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384302074"/>
                  </a:ext>
                </a:extLst>
              </a:tr>
              <a:tr h="425280">
                <a:tc>
                  <a:txBody>
                    <a:bodyPr/>
                    <a:lstStyle/>
                    <a:p>
                      <a:pPr algn="l" fontAlgn="ctr"/>
                      <a:r>
                        <a:rPr lang="en-US" sz="1600" b="0" i="0" u="none" strike="noStrike">
                          <a:solidFill>
                            <a:srgbClr val="000000"/>
                          </a:solidFill>
                          <a:effectLst/>
                          <a:latin typeface="Calibri" panose="020F0502020204030204" pitchFamily="34" charset="0"/>
                        </a:rPr>
                        <a:t>Expenditures related to consumer grant program to prevent eviction and assist in preventing homelessness</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$22,000,000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2720338"/>
                  </a:ext>
                </a:extLst>
              </a:tr>
              <a:tr h="425280">
                <a:tc>
                  <a:txBody>
                    <a:bodyPr/>
                    <a:lstStyle/>
                    <a:p>
                      <a:pPr algn="l" fontAlgn="ctr"/>
                      <a:r>
                        <a:rPr lang="en-US" sz="1600" b="0" i="0" u="none" strike="noStrike">
                          <a:solidFill>
                            <a:srgbClr val="000000"/>
                          </a:solidFill>
                          <a:effectLst/>
                          <a:latin typeface="Calibri" panose="020F0502020204030204" pitchFamily="34" charset="0"/>
                        </a:rPr>
                        <a:t>Expenditures related to the provision of grants to small businesses to reimburse the costs of business interruption caused by required closures.</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Calibri" panose="020F0502020204030204" pitchFamily="34" charset="0"/>
                        </a:rPr>
                        <a:t>$22,000,000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3987061"/>
                  </a:ext>
                </a:extLst>
              </a:tr>
            </a:tbl>
          </a:graphicData>
        </a:graphic>
      </p:graphicFrame>
    </p:spTree>
    <p:extLst>
      <p:ext uri="{BB962C8B-B14F-4D97-AF65-F5344CB8AC3E}">
        <p14:creationId xmlns:p14="http://schemas.microsoft.com/office/powerpoint/2010/main" val="3916559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surgens_15_100_100.png">
            <a:extLst>
              <a:ext uri="{FF2B5EF4-FFF2-40B4-BE49-F238E27FC236}">
                <a16:creationId xmlns:a16="http://schemas.microsoft.com/office/drawing/2014/main" id="{6FA26247-A452-43E0-8477-76D6C94CDF3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432800" y="177800"/>
            <a:ext cx="539750" cy="539750"/>
          </a:xfrm>
          <a:prstGeom prst="rect">
            <a:avLst/>
          </a:prstGeom>
        </p:spPr>
      </p:pic>
      <p:sp>
        <p:nvSpPr>
          <p:cNvPr id="5" name="Title 1">
            <a:extLst>
              <a:ext uri="{FF2B5EF4-FFF2-40B4-BE49-F238E27FC236}">
                <a16:creationId xmlns:a16="http://schemas.microsoft.com/office/drawing/2014/main" id="{8D18ACDD-A633-4DCF-B7AA-4D556E57FDBE}"/>
              </a:ext>
            </a:extLst>
          </p:cNvPr>
          <p:cNvSpPr txBox="1">
            <a:spLocks/>
          </p:cNvSpPr>
          <p:nvPr/>
        </p:nvSpPr>
        <p:spPr>
          <a:xfrm>
            <a:off x="426207" y="256127"/>
            <a:ext cx="8207375" cy="639277"/>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3600" b="0" kern="1200" spc="0" baseline="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Arial"/>
                <a:ea typeface="+mj-ea"/>
                <a:cs typeface="Arial"/>
              </a:rPr>
              <a:t>Allocation by Category and Subcategory</a:t>
            </a:r>
            <a:endParaRPr kumimoji="0" lang="th-TH" sz="2800" b="1" i="0" u="none" strike="noStrike" kern="1200" cap="none" spc="0" normalizeH="0" baseline="0" noProof="0" dirty="0">
              <a:ln>
                <a:noFill/>
              </a:ln>
              <a:solidFill>
                <a:srgbClr val="000000"/>
              </a:solidFill>
              <a:effectLst/>
              <a:uLnTx/>
              <a:uFillTx/>
              <a:latin typeface="Arial"/>
              <a:ea typeface="+mj-ea"/>
              <a:cs typeface="Arial"/>
            </a:endParaRPr>
          </a:p>
        </p:txBody>
      </p:sp>
      <p:graphicFrame>
        <p:nvGraphicFramePr>
          <p:cNvPr id="3" name="Table 2">
            <a:extLst>
              <a:ext uri="{FF2B5EF4-FFF2-40B4-BE49-F238E27FC236}">
                <a16:creationId xmlns:a16="http://schemas.microsoft.com/office/drawing/2014/main" id="{62DF5201-D379-4EBC-A245-5002B942FDC5}"/>
              </a:ext>
            </a:extLst>
          </p:cNvPr>
          <p:cNvGraphicFramePr>
            <a:graphicFrameLocks noGrp="1"/>
          </p:cNvGraphicFramePr>
          <p:nvPr>
            <p:extLst>
              <p:ext uri="{D42A27DB-BD31-4B8C-83A1-F6EECF244321}">
                <p14:modId xmlns:p14="http://schemas.microsoft.com/office/powerpoint/2010/main" val="351509289"/>
              </p:ext>
            </p:extLst>
          </p:nvPr>
        </p:nvGraphicFramePr>
        <p:xfrm>
          <a:off x="517488" y="973731"/>
          <a:ext cx="8301481" cy="4409760"/>
        </p:xfrm>
        <a:graphic>
          <a:graphicData uri="http://schemas.openxmlformats.org/drawingml/2006/table">
            <a:tbl>
              <a:tblPr/>
              <a:tblGrid>
                <a:gridCol w="7178925">
                  <a:extLst>
                    <a:ext uri="{9D8B030D-6E8A-4147-A177-3AD203B41FA5}">
                      <a16:colId xmlns:a16="http://schemas.microsoft.com/office/drawing/2014/main" val="3505724056"/>
                    </a:ext>
                  </a:extLst>
                </a:gridCol>
                <a:gridCol w="1122556">
                  <a:extLst>
                    <a:ext uri="{9D8B030D-6E8A-4147-A177-3AD203B41FA5}">
                      <a16:colId xmlns:a16="http://schemas.microsoft.com/office/drawing/2014/main" val="1502373705"/>
                    </a:ext>
                  </a:extLst>
                </a:gridCol>
              </a:tblGrid>
              <a:tr h="161746">
                <a:tc>
                  <a:txBody>
                    <a:bodyPr/>
                    <a:lstStyle/>
                    <a:p>
                      <a:pPr algn="l" fontAlgn="ctr"/>
                      <a:r>
                        <a:rPr lang="en-US" sz="1600" b="1" i="0" u="none" strike="noStrike" dirty="0">
                          <a:solidFill>
                            <a:srgbClr val="FFFFFF"/>
                          </a:solidFill>
                          <a:effectLst/>
                          <a:latin typeface="Calibri" panose="020F0502020204030204" pitchFamily="34" charset="0"/>
                        </a:rPr>
                        <a:t>Category and Subcategory</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ctr"/>
                      <a:r>
                        <a:rPr lang="en-US" sz="1600" b="1" i="0" u="none" strike="noStrike">
                          <a:solidFill>
                            <a:srgbClr val="FFFFFF"/>
                          </a:solidFill>
                          <a:effectLst/>
                          <a:latin typeface="Calibri" panose="020F0502020204030204" pitchFamily="34" charset="0"/>
                        </a:rPr>
                        <a:t>Allocations</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154497015"/>
                  </a:ext>
                </a:extLst>
              </a:tr>
              <a:tr h="161746">
                <a:tc>
                  <a:txBody>
                    <a:bodyPr/>
                    <a:lstStyle/>
                    <a:p>
                      <a:pPr algn="l" fontAlgn="ctr"/>
                      <a:r>
                        <a:rPr lang="en-US" sz="1600" b="1" i="0" u="none" strike="noStrike">
                          <a:solidFill>
                            <a:srgbClr val="000000"/>
                          </a:solidFill>
                          <a:effectLst/>
                          <a:latin typeface="Calibri" panose="020F0502020204030204" pitchFamily="34" charset="0"/>
                        </a:rPr>
                        <a:t>Public Health Expenses</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r" fontAlgn="ctr"/>
                      <a:r>
                        <a:rPr lang="en-US" sz="1600" b="1" i="0" u="none" strike="noStrike" dirty="0">
                          <a:solidFill>
                            <a:srgbClr val="000000"/>
                          </a:solidFill>
                          <a:effectLst/>
                          <a:latin typeface="Calibri" panose="020F0502020204030204" pitchFamily="34" charset="0"/>
                        </a:rPr>
                        <a:t>$4,500,000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4267800972"/>
                  </a:ext>
                </a:extLst>
              </a:tr>
              <a:tr h="640232">
                <a:tc>
                  <a:txBody>
                    <a:bodyPr/>
                    <a:lstStyle/>
                    <a:p>
                      <a:pPr algn="l" fontAlgn="ctr"/>
                      <a:r>
                        <a:rPr lang="en-US" sz="1600" b="0" i="0" u="none" strike="noStrike">
                          <a:solidFill>
                            <a:srgbClr val="000000"/>
                          </a:solidFill>
                          <a:effectLst/>
                          <a:latin typeface="Calibri" panose="020F0502020204030204" pitchFamily="34" charset="0"/>
                        </a:rPr>
                        <a:t>Expenses for acquisition and distribution of medical and protective supplies, including sanitizing products and personal protective equipment, for medical personnel, police officers, social workers, child protection services, and child welfare officers, direct service providers for older adults and individuals with disabilities in community settings, and other public health or safety workers in connection with the COVID-19 public health emergency.</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$3,000,000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7523019"/>
                  </a:ext>
                </a:extLst>
              </a:tr>
              <a:tr h="321241">
                <a:tc>
                  <a:txBody>
                    <a:bodyPr/>
                    <a:lstStyle/>
                    <a:p>
                      <a:pPr algn="l" fontAlgn="ctr"/>
                      <a:r>
                        <a:rPr lang="en-US" sz="1600" b="0" i="0" u="none" strike="noStrike" dirty="0">
                          <a:solidFill>
                            <a:srgbClr val="000000"/>
                          </a:solidFill>
                          <a:effectLst/>
                          <a:latin typeface="Calibri" panose="020F0502020204030204" pitchFamily="34" charset="0"/>
                        </a:rPr>
                        <a:t>Expenses for communication and enforcement by State, territorial, local, and Tribal governments of public health orders related to COVID-19.</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$1,000,000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1230417"/>
                  </a:ext>
                </a:extLst>
              </a:tr>
              <a:tr h="321241">
                <a:tc>
                  <a:txBody>
                    <a:bodyPr/>
                    <a:lstStyle/>
                    <a:p>
                      <a:pPr algn="l" fontAlgn="ctr"/>
                      <a:r>
                        <a:rPr lang="en-US" sz="1600" b="0" i="0" u="none" strike="noStrike">
                          <a:solidFill>
                            <a:srgbClr val="000000"/>
                          </a:solidFill>
                          <a:effectLst/>
                          <a:latin typeface="Calibri" panose="020F0502020204030204" pitchFamily="34" charset="0"/>
                        </a:rPr>
                        <a:t>Expenses for technical assistance to local authorities or other entities on mitigation of COVID-19-related threats to public health and safety.</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$300,000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7771180"/>
                  </a:ext>
                </a:extLst>
              </a:tr>
              <a:tr h="321241">
                <a:tc>
                  <a:txBody>
                    <a:bodyPr/>
                    <a:lstStyle/>
                    <a:p>
                      <a:pPr algn="l" fontAlgn="ctr"/>
                      <a:r>
                        <a:rPr lang="en-US" sz="1600" b="0" i="0" u="none" strike="noStrike">
                          <a:solidFill>
                            <a:srgbClr val="000000"/>
                          </a:solidFill>
                          <a:effectLst/>
                          <a:latin typeface="Calibri" panose="020F0502020204030204" pitchFamily="34" charset="0"/>
                        </a:rPr>
                        <a:t>Expenses for disinfection of public areas and other facilities, e.g., nursing homes, in response to the COVID-19 public health emergency.</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a:solidFill>
                            <a:srgbClr val="000000"/>
                          </a:solidFill>
                          <a:effectLst/>
                          <a:latin typeface="Calibri" panose="020F0502020204030204" pitchFamily="34" charset="0"/>
                        </a:rPr>
                        <a:t>$200,000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8300098"/>
                  </a:ext>
                </a:extLst>
              </a:tr>
              <a:tr h="161746">
                <a:tc>
                  <a:txBody>
                    <a:bodyPr/>
                    <a:lstStyle/>
                    <a:p>
                      <a:pPr algn="l" fontAlgn="ctr"/>
                      <a:r>
                        <a:rPr lang="en-US" sz="1600" b="1" i="0" u="none" strike="noStrike">
                          <a:solidFill>
                            <a:srgbClr val="000000"/>
                          </a:solidFill>
                          <a:effectLst/>
                          <a:latin typeface="Calibri" panose="020F0502020204030204" pitchFamily="34" charset="0"/>
                        </a:rPr>
                        <a:t>Other</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1600" b="1" i="0" u="none" strike="noStrike">
                          <a:solidFill>
                            <a:srgbClr val="000000"/>
                          </a:solidFill>
                          <a:effectLst/>
                          <a:latin typeface="Calibri" panose="020F0502020204030204" pitchFamily="34" charset="0"/>
                        </a:rPr>
                        <a:t>$4,000,000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84647638"/>
                  </a:ext>
                </a:extLst>
              </a:tr>
              <a:tr h="480737">
                <a:tc>
                  <a:txBody>
                    <a:bodyPr/>
                    <a:lstStyle/>
                    <a:p>
                      <a:pPr algn="l" fontAlgn="ctr"/>
                      <a:r>
                        <a:rPr lang="en-US" sz="1600" b="0" i="0" u="none" strike="noStrike">
                          <a:solidFill>
                            <a:srgbClr val="000000"/>
                          </a:solidFill>
                          <a:effectLst/>
                          <a:latin typeface="Calibri" panose="020F0502020204030204" pitchFamily="34" charset="0"/>
                        </a:rPr>
                        <a:t>Any other COVID-19-related expenses reasonably necessary to the function of government that satisfy the Fund’s eligibility criteria. (FEMA Matching Funds, Legal and Consulting Services Supporting the Administration of COVID-19 Related Funding)</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600" b="0" i="0" u="none" strike="noStrike" dirty="0">
                          <a:solidFill>
                            <a:srgbClr val="000000"/>
                          </a:solidFill>
                          <a:effectLst/>
                          <a:latin typeface="Calibri" panose="020F0502020204030204" pitchFamily="34" charset="0"/>
                        </a:rPr>
                        <a:t>$4,000,000 </a:t>
                      </a:r>
                    </a:p>
                  </a:txBody>
                  <a:tcPr marL="2580" marR="2580" marT="25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5578401"/>
                  </a:ext>
                </a:extLst>
              </a:tr>
            </a:tbl>
          </a:graphicData>
        </a:graphic>
      </p:graphicFrame>
    </p:spTree>
    <p:extLst>
      <p:ext uri="{BB962C8B-B14F-4D97-AF65-F5344CB8AC3E}">
        <p14:creationId xmlns:p14="http://schemas.microsoft.com/office/powerpoint/2010/main" val="1481216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surgens_15_100_100.png">
            <a:extLst>
              <a:ext uri="{FF2B5EF4-FFF2-40B4-BE49-F238E27FC236}">
                <a16:creationId xmlns:a16="http://schemas.microsoft.com/office/drawing/2014/main" id="{6FA26247-A452-43E0-8477-76D6C94CDF3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432800" y="177800"/>
            <a:ext cx="539750" cy="539750"/>
          </a:xfrm>
          <a:prstGeom prst="rect">
            <a:avLst/>
          </a:prstGeom>
        </p:spPr>
      </p:pic>
      <p:sp>
        <p:nvSpPr>
          <p:cNvPr id="5" name="Title 1">
            <a:extLst>
              <a:ext uri="{FF2B5EF4-FFF2-40B4-BE49-F238E27FC236}">
                <a16:creationId xmlns:a16="http://schemas.microsoft.com/office/drawing/2014/main" id="{8D18ACDD-A633-4DCF-B7AA-4D556E57FDBE}"/>
              </a:ext>
            </a:extLst>
          </p:cNvPr>
          <p:cNvSpPr txBox="1">
            <a:spLocks/>
          </p:cNvSpPr>
          <p:nvPr/>
        </p:nvSpPr>
        <p:spPr>
          <a:xfrm>
            <a:off x="426207" y="256127"/>
            <a:ext cx="8207375" cy="639277"/>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3600" b="0" kern="1200" spc="0" baseline="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Arial"/>
                <a:ea typeface="+mj-ea"/>
                <a:cs typeface="Arial"/>
              </a:rPr>
              <a:t>Coordination and Oversight Moving Forward</a:t>
            </a:r>
            <a:endParaRPr kumimoji="0" lang="th-TH" sz="2800" b="1" i="0" u="none" strike="noStrike" kern="1200" cap="none" spc="0" normalizeH="0" baseline="0" noProof="0" dirty="0">
              <a:ln>
                <a:noFill/>
              </a:ln>
              <a:solidFill>
                <a:srgbClr val="000000"/>
              </a:solidFill>
              <a:effectLst/>
              <a:uLnTx/>
              <a:uFillTx/>
              <a:latin typeface="Arial"/>
              <a:ea typeface="+mj-ea"/>
              <a:cs typeface="Arial"/>
            </a:endParaRPr>
          </a:p>
        </p:txBody>
      </p:sp>
      <p:sp>
        <p:nvSpPr>
          <p:cNvPr id="7" name="TextBox 6">
            <a:extLst>
              <a:ext uri="{FF2B5EF4-FFF2-40B4-BE49-F238E27FC236}">
                <a16:creationId xmlns:a16="http://schemas.microsoft.com/office/drawing/2014/main" id="{0C43FF54-1B79-4648-960B-9946601B2A69}"/>
              </a:ext>
            </a:extLst>
          </p:cNvPr>
          <p:cNvSpPr txBox="1"/>
          <p:nvPr/>
        </p:nvSpPr>
        <p:spPr>
          <a:xfrm>
            <a:off x="426207" y="1074471"/>
            <a:ext cx="8370205" cy="3123932"/>
          </a:xfrm>
          <a:prstGeom prst="rect">
            <a:avLst/>
          </a:prstGeom>
          <a:noFill/>
        </p:spPr>
        <p:txBody>
          <a:bodyPr wrap="square" rtlCol="0">
            <a:spAutoFit/>
          </a:bodyPr>
          <a:lstStyle/>
          <a:p>
            <a:pPr marL="285750" indent="-285750">
              <a:buFont typeface="Arial" panose="020B0604020202020204" pitchFamily="34" charset="0"/>
              <a:buChar char="•"/>
            </a:pPr>
            <a:r>
              <a:rPr lang="en-US" dirty="0"/>
              <a:t>Staff leads will be responsible for ensuring timely, compliant, and effective deployment of the funds, with support from the Department of Law, Department of Procurement, and Department of Finance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COVID-19 Compliance and Cost Recovery Coordination Group, will monitor the deployment of the funds for timeliness and compliance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City Council will receive updates on the deployment of the funds and any reallocation of the funds over $1.5 million will require approval by the City Council</a:t>
            </a:r>
          </a:p>
          <a:p>
            <a:pPr marL="285750" indent="-285750">
              <a:buFont typeface="Arial" panose="020B0604020202020204" pitchFamily="34" charset="0"/>
              <a:buChar char="•"/>
            </a:pPr>
            <a:endParaRPr lang="en-US" dirty="0"/>
          </a:p>
          <a:p>
            <a:pPr marL="457200" lvl="2" indent="-285750">
              <a:buFont typeface="Arial" panose="020B0604020202020204" pitchFamily="34" charset="0"/>
              <a:buChar char="•"/>
            </a:pPr>
            <a:endParaRPr lang="en-US" sz="1700" dirty="0"/>
          </a:p>
        </p:txBody>
      </p:sp>
    </p:spTree>
    <p:extLst>
      <p:ext uri="{BB962C8B-B14F-4D97-AF65-F5344CB8AC3E}">
        <p14:creationId xmlns:p14="http://schemas.microsoft.com/office/powerpoint/2010/main" val="12143642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dUVaNioeQEy1srSxzx_jY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Retrospect">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H.Robhinson_CF_ CH6407">
  <a:themeElements>
    <a:clrScheme name="Current 1">
      <a:dk1>
        <a:srgbClr val="000000"/>
      </a:dk1>
      <a:lt1>
        <a:srgbClr val="FFFFFF"/>
      </a:lt1>
      <a:dk2>
        <a:srgbClr val="00A3E0"/>
      </a:dk2>
      <a:lt2>
        <a:srgbClr val="FFFFFF"/>
      </a:lt2>
      <a:accent1>
        <a:srgbClr val="B7ECFF"/>
      </a:accent1>
      <a:accent2>
        <a:srgbClr val="2DC8FF"/>
      </a:accent2>
      <a:accent3>
        <a:srgbClr val="00A3E0"/>
      </a:accent3>
      <a:accent4>
        <a:srgbClr val="007FAC"/>
      </a:accent4>
      <a:accent5>
        <a:srgbClr val="646464"/>
      </a:accent5>
      <a:accent6>
        <a:srgbClr val="808080"/>
      </a:accent6>
      <a:hlink>
        <a:srgbClr val="00A3E0"/>
      </a:hlink>
      <a:folHlink>
        <a:srgbClr val="007FAC"/>
      </a:folHlink>
    </a:clrScheme>
    <a:fontScheme name="Custom 13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6"/>
          </a:solidFill>
        </a:ln>
      </a:spPr>
      <a:bodyPr rtlCol="0" anchor="ctr"/>
      <a:lstStyle>
        <a:defPPr algn="ctr">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1">
        <a:dk1>
          <a:srgbClr val="000000"/>
        </a:dk1>
        <a:lt1>
          <a:srgbClr val="FFFFFF"/>
        </a:lt1>
        <a:dk2>
          <a:srgbClr val="00A3E0"/>
        </a:dk2>
        <a:lt2>
          <a:srgbClr val="FFFFFF"/>
        </a:lt2>
        <a:accent1>
          <a:srgbClr val="B7ECFF"/>
        </a:accent1>
        <a:accent2>
          <a:srgbClr val="2DC8FF"/>
        </a:accent2>
        <a:accent3>
          <a:srgbClr val="00A3E0"/>
        </a:accent3>
        <a:accent4>
          <a:srgbClr val="007FAC"/>
        </a:accent4>
        <a:accent5>
          <a:srgbClr val="646464"/>
        </a:accent5>
        <a:accent6>
          <a:srgbClr val="808080"/>
        </a:accent6>
        <a:hlink>
          <a:srgbClr val="00A3E0"/>
        </a:hlink>
        <a:folHlink>
          <a:srgbClr val="007F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H.Robhinson_CF_ CH6407 (v1).potx" id="{FACA03C2-6147-4544-86B4-4FD9820B891A}" vid="{EFE67E11-CB32-4300-81BE-4F5B5793E0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627AD3BA8AA3641B32EE1524404F232" ma:contentTypeVersion="10" ma:contentTypeDescription="Create a new document." ma:contentTypeScope="" ma:versionID="546fd30b3b8a290644e5f0b0279cf8da">
  <xsd:schema xmlns:xsd="http://www.w3.org/2001/XMLSchema" xmlns:xs="http://www.w3.org/2001/XMLSchema" xmlns:p="http://schemas.microsoft.com/office/2006/metadata/properties" xmlns:ns3="74eb0a42-2fde-4631-b723-db6d987b3792" xmlns:ns4="b10727ed-2944-4f7f-a470-c510c13a050e" targetNamespace="http://schemas.microsoft.com/office/2006/metadata/properties" ma:root="true" ma:fieldsID="6ad54d2d1ccaa32a8e5c538630628914" ns3:_="" ns4:_="">
    <xsd:import namespace="74eb0a42-2fde-4631-b723-db6d987b3792"/>
    <xsd:import namespace="b10727ed-2944-4f7f-a470-c510c13a05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eb0a42-2fde-4631-b723-db6d987b37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0727ed-2944-4f7f-a470-c510c13a050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6579E0-A04D-4E89-81C5-EE2D11A00ABA}">
  <ds:schemaRefs>
    <ds:schemaRef ds:uri="http://schemas.microsoft.com/office/infopath/2007/PartnerControls"/>
    <ds:schemaRef ds:uri="http://purl.org/dc/elements/1.1/"/>
    <ds:schemaRef ds:uri="http://www.w3.org/XML/1998/namespace"/>
    <ds:schemaRef ds:uri="http://schemas.microsoft.com/office/2006/metadata/properties"/>
    <ds:schemaRef ds:uri="http://purl.org/dc/dcmitype/"/>
    <ds:schemaRef ds:uri="http://schemas.microsoft.com/office/2006/documentManagement/types"/>
    <ds:schemaRef ds:uri="74eb0a42-2fde-4631-b723-db6d987b3792"/>
    <ds:schemaRef ds:uri="http://schemas.openxmlformats.org/package/2006/metadata/core-properties"/>
    <ds:schemaRef ds:uri="b10727ed-2944-4f7f-a470-c510c13a050e"/>
    <ds:schemaRef ds:uri="http://purl.org/dc/terms/"/>
  </ds:schemaRefs>
</ds:datastoreItem>
</file>

<file path=customXml/itemProps2.xml><?xml version="1.0" encoding="utf-8"?>
<ds:datastoreItem xmlns:ds="http://schemas.openxmlformats.org/officeDocument/2006/customXml" ds:itemID="{3A9896B7-F0D9-4490-9289-4E1446123832}">
  <ds:schemaRefs>
    <ds:schemaRef ds:uri="http://schemas.microsoft.com/sharepoint/v3/contenttype/forms"/>
  </ds:schemaRefs>
</ds:datastoreItem>
</file>

<file path=customXml/itemProps3.xml><?xml version="1.0" encoding="utf-8"?>
<ds:datastoreItem xmlns:ds="http://schemas.openxmlformats.org/officeDocument/2006/customXml" ds:itemID="{00C4960F-FF85-4ABC-ADED-FB698E2FF7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eb0a42-2fde-4631-b723-db6d987b3792"/>
    <ds:schemaRef ds:uri="b10727ed-2944-4f7f-a470-c510c13a05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181</TotalTime>
  <Words>1046</Words>
  <Application>Microsoft Office PowerPoint</Application>
  <PresentationFormat>On-screen Show (4:3)</PresentationFormat>
  <Paragraphs>90</Paragraphs>
  <Slides>7</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5" baseType="lpstr">
      <vt:lpstr>Arial</vt:lpstr>
      <vt:lpstr>Arial Black</vt:lpstr>
      <vt:lpstr>Calibri</vt:lpstr>
      <vt:lpstr>Calibri Light</vt:lpstr>
      <vt:lpstr>Verdana</vt:lpstr>
      <vt:lpstr>Retrospect</vt:lpstr>
      <vt:lpstr>C.H.Robhinson_CF_ CH6407</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Bartleet, Matthew</dc:creator>
  <cp:lastModifiedBy>Joseph, Latoya</cp:lastModifiedBy>
  <cp:revision>4</cp:revision>
  <cp:lastPrinted>2018-05-25T14:09:42Z</cp:lastPrinted>
  <dcterms:created xsi:type="dcterms:W3CDTF">2018-01-03T13:43:20Z</dcterms:created>
  <dcterms:modified xsi:type="dcterms:W3CDTF">2020-06-10T15:46:40Z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0x010100C627AD3BA8AA3641B32EE1524404F232</vt:lpwstr>
  </property>
</Properties>
</file>