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36"/>
  </p:notesMasterIdLst>
  <p:sldIdLst>
    <p:sldId id="563" r:id="rId6"/>
    <p:sldId id="568" r:id="rId7"/>
    <p:sldId id="597" r:id="rId8"/>
    <p:sldId id="569" r:id="rId9"/>
    <p:sldId id="570" r:id="rId10"/>
    <p:sldId id="571" r:id="rId11"/>
    <p:sldId id="572" r:id="rId12"/>
    <p:sldId id="573" r:id="rId13"/>
    <p:sldId id="574" r:id="rId14"/>
    <p:sldId id="575" r:id="rId15"/>
    <p:sldId id="576" r:id="rId16"/>
    <p:sldId id="577" r:id="rId17"/>
    <p:sldId id="578" r:id="rId18"/>
    <p:sldId id="579" r:id="rId19"/>
    <p:sldId id="580" r:id="rId20"/>
    <p:sldId id="581" r:id="rId21"/>
    <p:sldId id="582" r:id="rId22"/>
    <p:sldId id="583" r:id="rId23"/>
    <p:sldId id="584" r:id="rId24"/>
    <p:sldId id="585" r:id="rId25"/>
    <p:sldId id="586" r:id="rId26"/>
    <p:sldId id="587" r:id="rId27"/>
    <p:sldId id="588" r:id="rId28"/>
    <p:sldId id="589" r:id="rId29"/>
    <p:sldId id="590" r:id="rId30"/>
    <p:sldId id="591" r:id="rId31"/>
    <p:sldId id="592" r:id="rId32"/>
    <p:sldId id="593" r:id="rId33"/>
    <p:sldId id="594" r:id="rId34"/>
    <p:sldId id="59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6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23" autoAdjust="0"/>
    <p:restoredTop sz="94660"/>
  </p:normalViewPr>
  <p:slideViewPr>
    <p:cSldViewPr snapToGrid="0">
      <p:cViewPr varScale="1">
        <p:scale>
          <a:sx n="45" d="100"/>
          <a:sy n="45" d="100"/>
        </p:scale>
        <p:origin x="34" y="8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46184C-C575-4120-B661-F2692D8BF6FA}" type="datetimeFigureOut">
              <a:rPr lang="en-US" smtClean="0"/>
              <a:t>6/5/2020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CA13EA-BE2A-411F-B25C-3E781CF7DD61}" type="slidenum">
              <a:rPr lang="en-US" smtClean="0"/>
              <a:t>‹#›</a:t>
            </a:fld>
            <a:endParaRPr lang="en-US" dirty="0"/>
          </a:p>
        </p:txBody>
      </p:sp>
    </p:spTree>
    <p:extLst>
      <p:ext uri="{BB962C8B-B14F-4D97-AF65-F5344CB8AC3E}">
        <p14:creationId xmlns:p14="http://schemas.microsoft.com/office/powerpoint/2010/main" val="2591366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AF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23" name="Text Placeholder 22"/>
          <p:cNvSpPr>
            <a:spLocks noGrp="1"/>
          </p:cNvSpPr>
          <p:nvPr>
            <p:ph type="body" sz="quarter" idx="10" hasCustomPrompt="1"/>
          </p:nvPr>
        </p:nvSpPr>
        <p:spPr>
          <a:xfrm>
            <a:off x="393510" y="1938973"/>
            <a:ext cx="4708525" cy="127971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1"/>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INSERT PRESENTATION</a:t>
            </a:r>
            <a:br>
              <a:rPr lang="en-US" dirty="0"/>
            </a:br>
            <a:r>
              <a:rPr lang="en-US" dirty="0"/>
              <a:t>TITLE HERE for</a:t>
            </a:r>
            <a:br>
              <a:rPr lang="en-US" dirty="0"/>
            </a:br>
            <a:r>
              <a:rPr lang="en-US" dirty="0"/>
              <a:t>ATLANTA FIRE RESCUE</a:t>
            </a:r>
          </a:p>
          <a:p>
            <a:pPr lvl="0"/>
            <a:endParaRPr lang="en-US" dirty="0"/>
          </a:p>
        </p:txBody>
      </p:sp>
      <p:sp>
        <p:nvSpPr>
          <p:cNvPr id="8" name="Content Placeholder 7"/>
          <p:cNvSpPr>
            <a:spLocks noGrp="1"/>
          </p:cNvSpPr>
          <p:nvPr>
            <p:ph sz="quarter" idx="12" hasCustomPrompt="1"/>
          </p:nvPr>
        </p:nvSpPr>
        <p:spPr>
          <a:xfrm>
            <a:off x="393509" y="3456432"/>
            <a:ext cx="4708525" cy="3236976"/>
          </a:xfrm>
        </p:spPr>
        <p:txBody>
          <a:bodyPr/>
          <a:lstStyle/>
          <a:p>
            <a:pPr lvl="0"/>
            <a:r>
              <a:rPr lang="en-US" dirty="0"/>
              <a:t>Insert Sub-Title OR Image here (if needed)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4488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City Pic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2" name="Title 1"/>
          <p:cNvSpPr>
            <a:spLocks noGrp="1"/>
          </p:cNvSpPr>
          <p:nvPr>
            <p:ph type="title" hasCustomPrompt="1"/>
          </p:nvPr>
        </p:nvSpPr>
        <p:spPr>
          <a:xfrm>
            <a:off x="1911096" y="4653661"/>
            <a:ext cx="9442704" cy="1325563"/>
          </a:xfrm>
        </p:spPr>
        <p:txBody>
          <a:bodyPr/>
          <a:lstStyle>
            <a:lvl1pPr>
              <a:defRPr baseline="0"/>
            </a:lvl1pPr>
          </a:lstStyle>
          <a:p>
            <a:r>
              <a:rPr lang="en-US" dirty="0"/>
              <a:t>INSERT TOPIC HEADLINE HERE</a:t>
            </a:r>
          </a:p>
        </p:txBody>
      </p:sp>
      <p:sp>
        <p:nvSpPr>
          <p:cNvPr id="6" name="Text Placeholder 5"/>
          <p:cNvSpPr>
            <a:spLocks noGrp="1"/>
          </p:cNvSpPr>
          <p:nvPr>
            <p:ph type="body" sz="quarter" idx="11" hasCustomPrompt="1"/>
          </p:nvPr>
        </p:nvSpPr>
        <p:spPr>
          <a:xfrm>
            <a:off x="1911350" y="1819275"/>
            <a:ext cx="9317038" cy="2716213"/>
          </a:xfrm>
        </p:spPr>
        <p:txBody>
          <a:bodyPr anchor="b">
            <a:normAutofit/>
          </a:bodyPr>
          <a:lstStyle>
            <a:lvl1pPr marL="0" indent="0">
              <a:buFontTx/>
              <a:buNone/>
              <a:defRPr sz="1800"/>
            </a:lvl1pPr>
          </a:lstStyle>
          <a:p>
            <a:pPr lvl="0"/>
            <a:r>
              <a:rPr lang="en-US" dirty="0"/>
              <a:t>Click to insert body copy</a:t>
            </a:r>
          </a:p>
        </p:txBody>
      </p:sp>
      <p:sp>
        <p:nvSpPr>
          <p:cNvPr id="7" name="Slide Number Placeholder 2"/>
          <p:cNvSpPr>
            <a:spLocks noGrp="1"/>
          </p:cNvSpPr>
          <p:nvPr>
            <p:ph type="sldNum" sz="quarter" idx="10"/>
          </p:nvPr>
        </p:nvSpPr>
        <p:spPr>
          <a:xfrm>
            <a:off x="9369552" y="6406166"/>
            <a:ext cx="2743200" cy="365125"/>
          </a:xfrm>
        </p:spPr>
        <p:txBody>
          <a:bodyPr/>
          <a:lstStyle>
            <a:lvl1pPr>
              <a:defRPr sz="1200">
                <a:solidFill>
                  <a:schemeClr val="bg1"/>
                </a:solidFill>
              </a:defRPr>
            </a:lvl1pPr>
          </a:lstStyle>
          <a:p>
            <a:fld id="{94FABF8F-E73C-FC47-AD87-43AF09A54C04}" type="slidenum">
              <a:rPr lang="en-US" smtClean="0"/>
              <a:pPr/>
              <a:t>‹#›</a:t>
            </a:fld>
            <a:endParaRPr lang="en-US" dirty="0"/>
          </a:p>
        </p:txBody>
      </p:sp>
      <p:sp>
        <p:nvSpPr>
          <p:cNvPr id="9" name="Text Placeholder 6"/>
          <p:cNvSpPr>
            <a:spLocks noGrp="1"/>
          </p:cNvSpPr>
          <p:nvPr>
            <p:ph type="body" sz="quarter" idx="12" hasCustomPrompt="1"/>
          </p:nvPr>
        </p:nvSpPr>
        <p:spPr>
          <a:xfrm>
            <a:off x="1910715" y="6442742"/>
            <a:ext cx="3530600" cy="411162"/>
          </a:xfrm>
        </p:spPr>
        <p:txBody>
          <a:bodyPr>
            <a:normAutofit/>
          </a:bodyPr>
          <a:lstStyle>
            <a:lvl1pPr marL="0" indent="0">
              <a:buNone/>
              <a:defRPr sz="1800" b="0">
                <a:solidFill>
                  <a:schemeClr val="bg1"/>
                </a:solidFill>
              </a:defRPr>
            </a:lvl1pPr>
          </a:lstStyle>
          <a:p>
            <a:pPr lvl="0"/>
            <a:r>
              <a:rPr lang="en-US" dirty="0"/>
              <a:t>Footer Copy Here</a:t>
            </a:r>
          </a:p>
        </p:txBody>
      </p:sp>
    </p:spTree>
    <p:extLst>
      <p:ext uri="{BB962C8B-B14F-4D97-AF65-F5344CB8AC3E}">
        <p14:creationId xmlns:p14="http://schemas.microsoft.com/office/powerpoint/2010/main" val="2970361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Color Block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5" name="Title 1"/>
          <p:cNvSpPr>
            <a:spLocks noGrp="1"/>
          </p:cNvSpPr>
          <p:nvPr>
            <p:ph type="title" hasCustomPrompt="1"/>
          </p:nvPr>
        </p:nvSpPr>
        <p:spPr>
          <a:xfrm>
            <a:off x="1911096" y="4653661"/>
            <a:ext cx="9442704" cy="1325563"/>
          </a:xfrm>
        </p:spPr>
        <p:txBody>
          <a:bodyPr/>
          <a:lstStyle>
            <a:lvl1pPr>
              <a:defRPr baseline="0"/>
            </a:lvl1pPr>
          </a:lstStyle>
          <a:p>
            <a:r>
              <a:rPr lang="en-US" dirty="0"/>
              <a:t>INSERT TOPIC HEADLINE HERE</a:t>
            </a:r>
          </a:p>
        </p:txBody>
      </p:sp>
      <p:sp>
        <p:nvSpPr>
          <p:cNvPr id="6" name="Text Placeholder 5"/>
          <p:cNvSpPr>
            <a:spLocks noGrp="1"/>
          </p:cNvSpPr>
          <p:nvPr>
            <p:ph type="body" sz="quarter" idx="11" hasCustomPrompt="1"/>
          </p:nvPr>
        </p:nvSpPr>
        <p:spPr>
          <a:xfrm>
            <a:off x="1911350" y="1819275"/>
            <a:ext cx="9317038" cy="2716213"/>
          </a:xfrm>
        </p:spPr>
        <p:txBody>
          <a:bodyPr anchor="b">
            <a:normAutofit/>
          </a:bodyPr>
          <a:lstStyle>
            <a:lvl1pPr marL="0" indent="0">
              <a:buNone/>
              <a:defRPr sz="1800"/>
            </a:lvl1pPr>
          </a:lstStyle>
          <a:p>
            <a:pPr lvl="0"/>
            <a:r>
              <a:rPr lang="en-US" dirty="0"/>
              <a:t>Click to insert body copy</a:t>
            </a:r>
          </a:p>
        </p:txBody>
      </p:sp>
      <p:sp>
        <p:nvSpPr>
          <p:cNvPr id="7" name="Slide Number Placeholder 2"/>
          <p:cNvSpPr>
            <a:spLocks noGrp="1"/>
          </p:cNvSpPr>
          <p:nvPr>
            <p:ph type="sldNum" sz="quarter" idx="10"/>
          </p:nvPr>
        </p:nvSpPr>
        <p:spPr>
          <a:xfrm>
            <a:off x="9369552" y="6406166"/>
            <a:ext cx="2743200" cy="365125"/>
          </a:xfrm>
        </p:spPr>
        <p:txBody>
          <a:bodyPr/>
          <a:lstStyle>
            <a:lvl1pPr>
              <a:defRPr sz="1200">
                <a:solidFill>
                  <a:schemeClr val="bg1"/>
                </a:solidFill>
              </a:defRPr>
            </a:lvl1pPr>
          </a:lstStyle>
          <a:p>
            <a:fld id="{94FABF8F-E73C-FC47-AD87-43AF09A54C04}" type="slidenum">
              <a:rPr lang="en-US" smtClean="0"/>
              <a:pPr/>
              <a:t>‹#›</a:t>
            </a:fld>
            <a:endParaRPr lang="en-US" dirty="0"/>
          </a:p>
        </p:txBody>
      </p:sp>
      <p:sp>
        <p:nvSpPr>
          <p:cNvPr id="9" name="Text Placeholder 6"/>
          <p:cNvSpPr>
            <a:spLocks noGrp="1"/>
          </p:cNvSpPr>
          <p:nvPr>
            <p:ph type="body" sz="quarter" idx="12" hasCustomPrompt="1"/>
          </p:nvPr>
        </p:nvSpPr>
        <p:spPr>
          <a:xfrm>
            <a:off x="1910715" y="6442742"/>
            <a:ext cx="3530600" cy="411162"/>
          </a:xfrm>
        </p:spPr>
        <p:txBody>
          <a:bodyPr>
            <a:normAutofit/>
          </a:bodyPr>
          <a:lstStyle>
            <a:lvl1pPr marL="0" indent="0">
              <a:buNone/>
              <a:defRPr sz="1800" b="0">
                <a:solidFill>
                  <a:schemeClr val="bg1"/>
                </a:solidFill>
              </a:defRPr>
            </a:lvl1pPr>
          </a:lstStyle>
          <a:p>
            <a:pPr lvl="0"/>
            <a:r>
              <a:rPr lang="en-US" dirty="0"/>
              <a:t>Footer Copy Here</a:t>
            </a:r>
          </a:p>
        </p:txBody>
      </p:sp>
    </p:spTree>
    <p:extLst>
      <p:ext uri="{BB962C8B-B14F-4D97-AF65-F5344CB8AC3E}">
        <p14:creationId xmlns:p14="http://schemas.microsoft.com/office/powerpoint/2010/main" val="590497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Bottom Pic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5" name="Title 1"/>
          <p:cNvSpPr>
            <a:spLocks noGrp="1"/>
          </p:cNvSpPr>
          <p:nvPr>
            <p:ph type="title" hasCustomPrompt="1"/>
          </p:nvPr>
        </p:nvSpPr>
        <p:spPr>
          <a:xfrm>
            <a:off x="1911096" y="4653661"/>
            <a:ext cx="9442704" cy="1325563"/>
          </a:xfrm>
        </p:spPr>
        <p:txBody>
          <a:bodyPr/>
          <a:lstStyle>
            <a:lvl1pPr>
              <a:defRPr baseline="0"/>
            </a:lvl1pPr>
          </a:lstStyle>
          <a:p>
            <a:r>
              <a:rPr lang="en-US" dirty="0"/>
              <a:t>INSERT TOPIC HEADLINE HERE</a:t>
            </a:r>
          </a:p>
        </p:txBody>
      </p:sp>
      <p:sp>
        <p:nvSpPr>
          <p:cNvPr id="6" name="Text Placeholder 5"/>
          <p:cNvSpPr>
            <a:spLocks noGrp="1"/>
          </p:cNvSpPr>
          <p:nvPr>
            <p:ph type="body" sz="quarter" idx="11" hasCustomPrompt="1"/>
          </p:nvPr>
        </p:nvSpPr>
        <p:spPr>
          <a:xfrm>
            <a:off x="1911350" y="1819275"/>
            <a:ext cx="9317038" cy="2716213"/>
          </a:xfrm>
        </p:spPr>
        <p:txBody>
          <a:bodyPr anchor="b">
            <a:normAutofit/>
          </a:bodyPr>
          <a:lstStyle>
            <a:lvl1pPr marL="0" indent="0">
              <a:buNone/>
              <a:defRPr sz="1800"/>
            </a:lvl1pPr>
          </a:lstStyle>
          <a:p>
            <a:pPr lvl="0"/>
            <a:r>
              <a:rPr lang="en-US" dirty="0"/>
              <a:t>Click to insert body copy</a:t>
            </a:r>
          </a:p>
        </p:txBody>
      </p:sp>
      <p:sp>
        <p:nvSpPr>
          <p:cNvPr id="7" name="Slide Number Placeholder 2"/>
          <p:cNvSpPr>
            <a:spLocks noGrp="1"/>
          </p:cNvSpPr>
          <p:nvPr>
            <p:ph type="sldNum" sz="quarter" idx="10"/>
          </p:nvPr>
        </p:nvSpPr>
        <p:spPr>
          <a:xfrm>
            <a:off x="9369552" y="6406166"/>
            <a:ext cx="2743200" cy="365125"/>
          </a:xfrm>
        </p:spPr>
        <p:txBody>
          <a:bodyPr/>
          <a:lstStyle>
            <a:lvl1pPr>
              <a:defRPr sz="1200">
                <a:solidFill>
                  <a:schemeClr val="bg1"/>
                </a:solidFill>
              </a:defRPr>
            </a:lvl1pPr>
          </a:lstStyle>
          <a:p>
            <a:fld id="{94FABF8F-E73C-FC47-AD87-43AF09A54C04}" type="slidenum">
              <a:rPr lang="en-US" smtClean="0"/>
              <a:pPr/>
              <a:t>‹#›</a:t>
            </a:fld>
            <a:endParaRPr lang="en-US" dirty="0"/>
          </a:p>
        </p:txBody>
      </p:sp>
    </p:spTree>
    <p:extLst>
      <p:ext uri="{BB962C8B-B14F-4D97-AF65-F5344CB8AC3E}">
        <p14:creationId xmlns:p14="http://schemas.microsoft.com/office/powerpoint/2010/main" val="1303988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City Pic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5" name="Slide Number Placeholder 2"/>
          <p:cNvSpPr>
            <a:spLocks noGrp="1"/>
          </p:cNvSpPr>
          <p:nvPr>
            <p:ph type="sldNum" sz="quarter" idx="10"/>
          </p:nvPr>
        </p:nvSpPr>
        <p:spPr>
          <a:xfrm>
            <a:off x="9369552" y="6406166"/>
            <a:ext cx="2743200" cy="365125"/>
          </a:xfrm>
        </p:spPr>
        <p:txBody>
          <a:bodyPr/>
          <a:lstStyle>
            <a:lvl1pPr>
              <a:defRPr sz="1200">
                <a:solidFill>
                  <a:schemeClr val="bg1"/>
                </a:solidFill>
              </a:defRPr>
            </a:lvl1pPr>
          </a:lstStyle>
          <a:p>
            <a:fld id="{94FABF8F-E73C-FC47-AD87-43AF09A54C04}" type="slidenum">
              <a:rPr lang="en-US" smtClean="0"/>
              <a:pPr/>
              <a:t>‹#›</a:t>
            </a:fld>
            <a:endParaRPr lang="en-US" dirty="0"/>
          </a:p>
        </p:txBody>
      </p:sp>
      <p:sp>
        <p:nvSpPr>
          <p:cNvPr id="7" name="Text Placeholder 22"/>
          <p:cNvSpPr>
            <a:spLocks noGrp="1"/>
          </p:cNvSpPr>
          <p:nvPr>
            <p:ph type="body" sz="quarter" idx="12" hasCustomPrompt="1"/>
          </p:nvPr>
        </p:nvSpPr>
        <p:spPr>
          <a:xfrm>
            <a:off x="1910714" y="393637"/>
            <a:ext cx="9830181" cy="932243"/>
          </a:xfrm>
        </p:spPr>
        <p:txBody>
          <a:bodyPr/>
          <a:lstStyle>
            <a:lvl1pPr marL="0" indent="0">
              <a:buNone/>
              <a:defRPr b="1" baseline="0"/>
            </a:lvl1pPr>
          </a:lstStyle>
          <a:p>
            <a:pPr lvl="0"/>
            <a:r>
              <a:rPr lang="en-US" dirty="0"/>
              <a:t>INSERT </a:t>
            </a:r>
            <a:br>
              <a:rPr lang="en-US" dirty="0"/>
            </a:br>
            <a:r>
              <a:rPr lang="en-US" dirty="0"/>
              <a:t>TOPIC HEADLINE HERE</a:t>
            </a:r>
          </a:p>
        </p:txBody>
      </p:sp>
      <p:sp>
        <p:nvSpPr>
          <p:cNvPr id="12" name="Content Placeholder 7"/>
          <p:cNvSpPr>
            <a:spLocks noGrp="1"/>
          </p:cNvSpPr>
          <p:nvPr>
            <p:ph sz="quarter" idx="14" hasCustomPrompt="1"/>
          </p:nvPr>
        </p:nvSpPr>
        <p:spPr>
          <a:xfrm>
            <a:off x="1910714" y="1829245"/>
            <a:ext cx="4709541" cy="4205796"/>
          </a:xfrm>
        </p:spPr>
        <p:txBody>
          <a:bodyPr/>
          <a:lstStyle/>
          <a:p>
            <a:pPr lvl="0"/>
            <a:r>
              <a:rPr lang="en-US" dirty="0"/>
              <a:t>Insert Sub-Title OR Image here (if needed)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7"/>
          <p:cNvSpPr>
            <a:spLocks noGrp="1"/>
          </p:cNvSpPr>
          <p:nvPr>
            <p:ph sz="quarter" idx="15" hasCustomPrompt="1"/>
          </p:nvPr>
        </p:nvSpPr>
        <p:spPr>
          <a:xfrm>
            <a:off x="7031354" y="1829245"/>
            <a:ext cx="4709541" cy="4205796"/>
          </a:xfrm>
        </p:spPr>
        <p:txBody>
          <a:bodyPr/>
          <a:lstStyle/>
          <a:p>
            <a:pPr lvl="0"/>
            <a:r>
              <a:rPr lang="en-US" dirty="0"/>
              <a:t>Insert Sub-Title OR Image here (if needed)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hasCustomPrompt="1"/>
          </p:nvPr>
        </p:nvSpPr>
        <p:spPr>
          <a:xfrm>
            <a:off x="1910715" y="6442742"/>
            <a:ext cx="3530600" cy="411162"/>
          </a:xfrm>
        </p:spPr>
        <p:txBody>
          <a:bodyPr>
            <a:normAutofit/>
          </a:bodyPr>
          <a:lstStyle>
            <a:lvl1pPr marL="0" indent="0">
              <a:buNone/>
              <a:defRPr sz="1800" b="0">
                <a:solidFill>
                  <a:schemeClr val="bg1"/>
                </a:solidFill>
              </a:defRPr>
            </a:lvl1pPr>
          </a:lstStyle>
          <a:p>
            <a:pPr lvl="0"/>
            <a:r>
              <a:rPr lang="en-US" dirty="0"/>
              <a:t>Footer Copy Here</a:t>
            </a:r>
          </a:p>
        </p:txBody>
      </p:sp>
    </p:spTree>
    <p:extLst>
      <p:ext uri="{BB962C8B-B14F-4D97-AF65-F5344CB8AC3E}">
        <p14:creationId xmlns:p14="http://schemas.microsoft.com/office/powerpoint/2010/main" val="749713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Color Block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5" name="Text Placeholder 22"/>
          <p:cNvSpPr>
            <a:spLocks noGrp="1"/>
          </p:cNvSpPr>
          <p:nvPr>
            <p:ph type="body" sz="quarter" idx="12" hasCustomPrompt="1"/>
          </p:nvPr>
        </p:nvSpPr>
        <p:spPr>
          <a:xfrm>
            <a:off x="1910714" y="393637"/>
            <a:ext cx="9830181" cy="932243"/>
          </a:xfrm>
        </p:spPr>
        <p:txBody>
          <a:bodyPr/>
          <a:lstStyle>
            <a:lvl1pPr marL="0" indent="0">
              <a:buNone/>
              <a:defRPr b="1" baseline="0"/>
            </a:lvl1pPr>
          </a:lstStyle>
          <a:p>
            <a:pPr lvl="0"/>
            <a:r>
              <a:rPr lang="en-US" dirty="0"/>
              <a:t>INSERT </a:t>
            </a:r>
            <a:br>
              <a:rPr lang="en-US" dirty="0"/>
            </a:br>
            <a:r>
              <a:rPr lang="en-US" dirty="0"/>
              <a:t>TOPIC HEADLINE HERE</a:t>
            </a:r>
          </a:p>
        </p:txBody>
      </p:sp>
      <p:sp>
        <p:nvSpPr>
          <p:cNvPr id="11" name="Content Placeholder 7"/>
          <p:cNvSpPr>
            <a:spLocks noGrp="1"/>
          </p:cNvSpPr>
          <p:nvPr>
            <p:ph sz="quarter" idx="14" hasCustomPrompt="1"/>
          </p:nvPr>
        </p:nvSpPr>
        <p:spPr>
          <a:xfrm>
            <a:off x="1910714" y="1829245"/>
            <a:ext cx="4709541" cy="4205796"/>
          </a:xfrm>
        </p:spPr>
        <p:txBody>
          <a:bodyPr/>
          <a:lstStyle/>
          <a:p>
            <a:pPr lvl="0"/>
            <a:r>
              <a:rPr lang="en-US" dirty="0"/>
              <a:t>Insert Sub-Title OR Image here (if needed)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p:cNvSpPr>
            <a:spLocks noGrp="1"/>
          </p:cNvSpPr>
          <p:nvPr>
            <p:ph sz="quarter" idx="15" hasCustomPrompt="1"/>
          </p:nvPr>
        </p:nvSpPr>
        <p:spPr>
          <a:xfrm>
            <a:off x="7031354" y="1829245"/>
            <a:ext cx="4709541" cy="4205796"/>
          </a:xfrm>
        </p:spPr>
        <p:txBody>
          <a:bodyPr/>
          <a:lstStyle/>
          <a:p>
            <a:pPr lvl="0"/>
            <a:r>
              <a:rPr lang="en-US" dirty="0"/>
              <a:t>Insert Sub-Title OR Image here (if needed)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2"/>
          <p:cNvSpPr>
            <a:spLocks noGrp="1"/>
          </p:cNvSpPr>
          <p:nvPr>
            <p:ph type="sldNum" sz="quarter" idx="10"/>
          </p:nvPr>
        </p:nvSpPr>
        <p:spPr>
          <a:xfrm>
            <a:off x="9369552" y="6406166"/>
            <a:ext cx="2743200" cy="365125"/>
          </a:xfrm>
        </p:spPr>
        <p:txBody>
          <a:bodyPr/>
          <a:lstStyle>
            <a:lvl1pPr>
              <a:defRPr sz="1200">
                <a:solidFill>
                  <a:schemeClr val="bg1"/>
                </a:solidFill>
              </a:defRPr>
            </a:lvl1pPr>
          </a:lstStyle>
          <a:p>
            <a:fld id="{94FABF8F-E73C-FC47-AD87-43AF09A54C04}" type="slidenum">
              <a:rPr lang="en-US" smtClean="0"/>
              <a:pPr/>
              <a:t>‹#›</a:t>
            </a:fld>
            <a:endParaRPr lang="en-US" dirty="0"/>
          </a:p>
        </p:txBody>
      </p:sp>
      <p:sp>
        <p:nvSpPr>
          <p:cNvPr id="10" name="Text Placeholder 6"/>
          <p:cNvSpPr>
            <a:spLocks noGrp="1"/>
          </p:cNvSpPr>
          <p:nvPr>
            <p:ph type="body" sz="quarter" idx="11" hasCustomPrompt="1"/>
          </p:nvPr>
        </p:nvSpPr>
        <p:spPr>
          <a:xfrm>
            <a:off x="1910715" y="6442742"/>
            <a:ext cx="3530600" cy="411162"/>
          </a:xfrm>
        </p:spPr>
        <p:txBody>
          <a:bodyPr>
            <a:normAutofit/>
          </a:bodyPr>
          <a:lstStyle>
            <a:lvl1pPr marL="0" indent="0">
              <a:buNone/>
              <a:defRPr sz="1800" b="0">
                <a:solidFill>
                  <a:schemeClr val="bg1"/>
                </a:solidFill>
              </a:defRPr>
            </a:lvl1pPr>
          </a:lstStyle>
          <a:p>
            <a:pPr lvl="0"/>
            <a:r>
              <a:rPr lang="en-US" dirty="0"/>
              <a:t>Footer Copy Here</a:t>
            </a:r>
          </a:p>
        </p:txBody>
      </p:sp>
    </p:spTree>
    <p:extLst>
      <p:ext uri="{BB962C8B-B14F-4D97-AF65-F5344CB8AC3E}">
        <p14:creationId xmlns:p14="http://schemas.microsoft.com/office/powerpoint/2010/main" val="22046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Bottom Pic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5" name="Slide Number Placeholder 2"/>
          <p:cNvSpPr>
            <a:spLocks noGrp="1"/>
          </p:cNvSpPr>
          <p:nvPr>
            <p:ph type="sldNum" sz="quarter" idx="10"/>
          </p:nvPr>
        </p:nvSpPr>
        <p:spPr>
          <a:xfrm>
            <a:off x="9369552" y="6406166"/>
            <a:ext cx="2743200" cy="365125"/>
          </a:xfrm>
        </p:spPr>
        <p:txBody>
          <a:bodyPr/>
          <a:lstStyle>
            <a:lvl1pPr>
              <a:defRPr sz="1200">
                <a:solidFill>
                  <a:schemeClr val="bg1"/>
                </a:solidFill>
              </a:defRPr>
            </a:lvl1pPr>
          </a:lstStyle>
          <a:p>
            <a:fld id="{94FABF8F-E73C-FC47-AD87-43AF09A54C04}" type="slidenum">
              <a:rPr lang="en-US" smtClean="0"/>
              <a:pPr/>
              <a:t>‹#›</a:t>
            </a:fld>
            <a:endParaRPr lang="en-US" dirty="0"/>
          </a:p>
        </p:txBody>
      </p:sp>
      <p:sp>
        <p:nvSpPr>
          <p:cNvPr id="6" name="Text Placeholder 22"/>
          <p:cNvSpPr>
            <a:spLocks noGrp="1"/>
          </p:cNvSpPr>
          <p:nvPr>
            <p:ph type="body" sz="quarter" idx="12" hasCustomPrompt="1"/>
          </p:nvPr>
        </p:nvSpPr>
        <p:spPr>
          <a:xfrm>
            <a:off x="1910714" y="393637"/>
            <a:ext cx="9830181" cy="932243"/>
          </a:xfrm>
        </p:spPr>
        <p:txBody>
          <a:bodyPr/>
          <a:lstStyle>
            <a:lvl1pPr marL="0" indent="0">
              <a:buNone/>
              <a:defRPr b="1" baseline="0"/>
            </a:lvl1pPr>
          </a:lstStyle>
          <a:p>
            <a:pPr lvl="0"/>
            <a:r>
              <a:rPr lang="en-US" dirty="0"/>
              <a:t>INSERT </a:t>
            </a:r>
            <a:br>
              <a:rPr lang="en-US" dirty="0"/>
            </a:br>
            <a:r>
              <a:rPr lang="en-US" dirty="0"/>
              <a:t>TOPIC HEADLINE HERE</a:t>
            </a:r>
          </a:p>
        </p:txBody>
      </p:sp>
      <p:sp>
        <p:nvSpPr>
          <p:cNvPr id="9" name="Content Placeholder 7"/>
          <p:cNvSpPr>
            <a:spLocks noGrp="1"/>
          </p:cNvSpPr>
          <p:nvPr>
            <p:ph sz="quarter" idx="14" hasCustomPrompt="1"/>
          </p:nvPr>
        </p:nvSpPr>
        <p:spPr>
          <a:xfrm>
            <a:off x="1910714" y="1829245"/>
            <a:ext cx="4709541" cy="4205796"/>
          </a:xfrm>
        </p:spPr>
        <p:txBody>
          <a:bodyPr/>
          <a:lstStyle/>
          <a:p>
            <a:pPr lvl="0"/>
            <a:r>
              <a:rPr lang="en-US" dirty="0"/>
              <a:t>Insert Sub-Title OR Image here (if needed)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7"/>
          <p:cNvSpPr>
            <a:spLocks noGrp="1"/>
          </p:cNvSpPr>
          <p:nvPr>
            <p:ph sz="quarter" idx="15" hasCustomPrompt="1"/>
          </p:nvPr>
        </p:nvSpPr>
        <p:spPr>
          <a:xfrm>
            <a:off x="7031354" y="1829245"/>
            <a:ext cx="4709541" cy="4205796"/>
          </a:xfrm>
        </p:spPr>
        <p:txBody>
          <a:bodyPr/>
          <a:lstStyle/>
          <a:p>
            <a:pPr lvl="0"/>
            <a:r>
              <a:rPr lang="en-US" dirty="0"/>
              <a:t>Insert Sub-Title OR Image here (if needed)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9699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City Pic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6" name="Text Placeholder 22"/>
          <p:cNvSpPr>
            <a:spLocks noGrp="1"/>
          </p:cNvSpPr>
          <p:nvPr>
            <p:ph type="body" sz="quarter" idx="12" hasCustomPrompt="1"/>
          </p:nvPr>
        </p:nvSpPr>
        <p:spPr>
          <a:xfrm>
            <a:off x="1910714" y="393637"/>
            <a:ext cx="9830181" cy="932243"/>
          </a:xfrm>
        </p:spPr>
        <p:txBody>
          <a:bodyPr/>
          <a:lstStyle>
            <a:lvl1pPr marL="0" indent="0">
              <a:buFont typeface="Arial" charset="0"/>
              <a:buNone/>
              <a:defRPr b="1" baseline="0"/>
            </a:lvl1pPr>
          </a:lstStyle>
          <a:p>
            <a:pPr lvl="0"/>
            <a:r>
              <a:rPr lang="en-US" dirty="0"/>
              <a:t>INSERT </a:t>
            </a:r>
            <a:br>
              <a:rPr lang="en-US" dirty="0"/>
            </a:br>
            <a:r>
              <a:rPr lang="en-US" dirty="0"/>
              <a:t>TOPIC HEADLINE HERE</a:t>
            </a:r>
          </a:p>
        </p:txBody>
      </p:sp>
      <p:sp>
        <p:nvSpPr>
          <p:cNvPr id="7" name="Content Placeholder 7"/>
          <p:cNvSpPr>
            <a:spLocks noGrp="1"/>
          </p:cNvSpPr>
          <p:nvPr>
            <p:ph sz="quarter" idx="14" hasCustomPrompt="1"/>
          </p:nvPr>
        </p:nvSpPr>
        <p:spPr>
          <a:xfrm>
            <a:off x="1910714" y="2953511"/>
            <a:ext cx="4709541" cy="3081529"/>
          </a:xfrm>
        </p:spPr>
        <p:txBody>
          <a:bodyPr/>
          <a:lstStyle/>
          <a:p>
            <a:pPr lvl="0"/>
            <a:r>
              <a:rPr lang="en-US" dirty="0"/>
              <a:t>Insert Body </a:t>
            </a:r>
            <a:r>
              <a:rPr lang="en-US" dirty="0" err="1"/>
              <a:t>CopyOR</a:t>
            </a:r>
            <a:r>
              <a:rPr lang="en-US" dirty="0"/>
              <a:t> Image here (if needed)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hasCustomPrompt="1"/>
          </p:nvPr>
        </p:nvSpPr>
        <p:spPr>
          <a:xfrm>
            <a:off x="7031354" y="2953511"/>
            <a:ext cx="4709541" cy="3081529"/>
          </a:xfrm>
        </p:spPr>
        <p:txBody>
          <a:bodyPr/>
          <a:lstStyle/>
          <a:p>
            <a:pPr lvl="0"/>
            <a:r>
              <a:rPr lang="en-US" dirty="0"/>
              <a:t>Insert Body Copy OR Image here (if needed)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2"/>
          <p:cNvSpPr>
            <a:spLocks noGrp="1"/>
          </p:cNvSpPr>
          <p:nvPr>
            <p:ph type="sldNum" sz="quarter" idx="10"/>
          </p:nvPr>
        </p:nvSpPr>
        <p:spPr>
          <a:xfrm>
            <a:off x="9369552" y="6406166"/>
            <a:ext cx="2743200" cy="365125"/>
          </a:xfrm>
        </p:spPr>
        <p:txBody>
          <a:bodyPr/>
          <a:lstStyle>
            <a:lvl1pPr>
              <a:defRPr sz="1200">
                <a:solidFill>
                  <a:schemeClr val="bg1"/>
                </a:solidFill>
              </a:defRPr>
            </a:lvl1pPr>
          </a:lstStyle>
          <a:p>
            <a:fld id="{94FABF8F-E73C-FC47-AD87-43AF09A54C04}" type="slidenum">
              <a:rPr lang="en-US" smtClean="0"/>
              <a:pPr/>
              <a:t>‹#›</a:t>
            </a:fld>
            <a:endParaRPr lang="en-US" dirty="0"/>
          </a:p>
        </p:txBody>
      </p:sp>
      <p:sp>
        <p:nvSpPr>
          <p:cNvPr id="14" name="Text Placeholder 10"/>
          <p:cNvSpPr>
            <a:spLocks noGrp="1"/>
          </p:cNvSpPr>
          <p:nvPr>
            <p:ph type="body" sz="quarter" idx="16" hasCustomPrompt="1"/>
          </p:nvPr>
        </p:nvSpPr>
        <p:spPr>
          <a:xfrm>
            <a:off x="1911350" y="1819275"/>
            <a:ext cx="4708525" cy="987425"/>
          </a:xfrm>
        </p:spPr>
        <p:txBody>
          <a:bodyPr>
            <a:normAutofit/>
          </a:bodyPr>
          <a:lstStyle>
            <a:lvl1pPr marL="0" indent="0">
              <a:buNone/>
              <a:defRPr sz="2400" b="1"/>
            </a:lvl1pPr>
          </a:lstStyle>
          <a:p>
            <a:pPr lvl="0"/>
            <a:r>
              <a:rPr lang="en-US" dirty="0"/>
              <a:t>Insert Sub-Headline here</a:t>
            </a:r>
          </a:p>
        </p:txBody>
      </p:sp>
      <p:sp>
        <p:nvSpPr>
          <p:cNvPr id="15" name="Text Placeholder 10"/>
          <p:cNvSpPr>
            <a:spLocks noGrp="1"/>
          </p:cNvSpPr>
          <p:nvPr>
            <p:ph type="body" sz="quarter" idx="17" hasCustomPrompt="1"/>
          </p:nvPr>
        </p:nvSpPr>
        <p:spPr>
          <a:xfrm>
            <a:off x="7015289" y="1819275"/>
            <a:ext cx="4708525" cy="987425"/>
          </a:xfrm>
        </p:spPr>
        <p:txBody>
          <a:bodyPr>
            <a:normAutofit/>
          </a:bodyPr>
          <a:lstStyle>
            <a:lvl1pPr marL="0" indent="0">
              <a:buNone/>
              <a:defRPr sz="2400" b="1"/>
            </a:lvl1pPr>
          </a:lstStyle>
          <a:p>
            <a:pPr lvl="0"/>
            <a:r>
              <a:rPr lang="en-US" dirty="0"/>
              <a:t>Insert Sub-Headline here</a:t>
            </a:r>
          </a:p>
        </p:txBody>
      </p:sp>
      <p:sp>
        <p:nvSpPr>
          <p:cNvPr id="16" name="Text Placeholder 6"/>
          <p:cNvSpPr>
            <a:spLocks noGrp="1"/>
          </p:cNvSpPr>
          <p:nvPr>
            <p:ph type="body" sz="quarter" idx="11" hasCustomPrompt="1"/>
          </p:nvPr>
        </p:nvSpPr>
        <p:spPr>
          <a:xfrm>
            <a:off x="1910715" y="6442742"/>
            <a:ext cx="3530600" cy="411162"/>
          </a:xfrm>
        </p:spPr>
        <p:txBody>
          <a:bodyPr>
            <a:normAutofit/>
          </a:bodyPr>
          <a:lstStyle>
            <a:lvl1pPr marL="0" indent="0">
              <a:buNone/>
              <a:defRPr sz="1800" b="0">
                <a:solidFill>
                  <a:schemeClr val="bg1"/>
                </a:solidFill>
              </a:defRPr>
            </a:lvl1pPr>
          </a:lstStyle>
          <a:p>
            <a:pPr lvl="0"/>
            <a:r>
              <a:rPr lang="en-US" dirty="0"/>
              <a:t>Footer Copy Here</a:t>
            </a:r>
          </a:p>
        </p:txBody>
      </p:sp>
    </p:spTree>
    <p:extLst>
      <p:ext uri="{BB962C8B-B14F-4D97-AF65-F5344CB8AC3E}">
        <p14:creationId xmlns:p14="http://schemas.microsoft.com/office/powerpoint/2010/main" val="3051529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Color Block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6" name="Text Placeholder 22"/>
          <p:cNvSpPr>
            <a:spLocks noGrp="1"/>
          </p:cNvSpPr>
          <p:nvPr>
            <p:ph type="body" sz="quarter" idx="12" hasCustomPrompt="1"/>
          </p:nvPr>
        </p:nvSpPr>
        <p:spPr>
          <a:xfrm>
            <a:off x="1910714" y="393637"/>
            <a:ext cx="9830181" cy="932243"/>
          </a:xfrm>
        </p:spPr>
        <p:txBody>
          <a:bodyPr/>
          <a:lstStyle>
            <a:lvl1pPr marL="0" indent="0">
              <a:buNone/>
              <a:defRPr b="1" baseline="0"/>
            </a:lvl1pPr>
          </a:lstStyle>
          <a:p>
            <a:pPr lvl="0"/>
            <a:r>
              <a:rPr lang="en-US" dirty="0"/>
              <a:t>INSERT </a:t>
            </a:r>
            <a:br>
              <a:rPr lang="en-US" dirty="0"/>
            </a:br>
            <a:r>
              <a:rPr lang="en-US" dirty="0"/>
              <a:t>TOPIC HEADLINE HERE</a:t>
            </a:r>
          </a:p>
        </p:txBody>
      </p:sp>
      <p:sp>
        <p:nvSpPr>
          <p:cNvPr id="7" name="Content Placeholder 7"/>
          <p:cNvSpPr>
            <a:spLocks noGrp="1"/>
          </p:cNvSpPr>
          <p:nvPr>
            <p:ph sz="quarter" idx="14" hasCustomPrompt="1"/>
          </p:nvPr>
        </p:nvSpPr>
        <p:spPr>
          <a:xfrm>
            <a:off x="1910714" y="2953511"/>
            <a:ext cx="4709541" cy="3081529"/>
          </a:xfrm>
        </p:spPr>
        <p:txBody>
          <a:bodyPr/>
          <a:lstStyle/>
          <a:p>
            <a:pPr lvl="0"/>
            <a:r>
              <a:rPr lang="en-US" dirty="0"/>
              <a:t>Insert Body </a:t>
            </a:r>
            <a:r>
              <a:rPr lang="en-US" dirty="0" err="1"/>
              <a:t>CopyOR</a:t>
            </a:r>
            <a:r>
              <a:rPr lang="en-US" dirty="0"/>
              <a:t> Image here (if needed)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hasCustomPrompt="1"/>
          </p:nvPr>
        </p:nvSpPr>
        <p:spPr>
          <a:xfrm>
            <a:off x="7031354" y="2953511"/>
            <a:ext cx="4709541" cy="3081529"/>
          </a:xfrm>
        </p:spPr>
        <p:txBody>
          <a:bodyPr/>
          <a:lstStyle/>
          <a:p>
            <a:pPr lvl="0"/>
            <a:r>
              <a:rPr lang="en-US" dirty="0"/>
              <a:t>Insert Body Copy OR Image here (if needed)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2"/>
          <p:cNvSpPr>
            <a:spLocks noGrp="1"/>
          </p:cNvSpPr>
          <p:nvPr>
            <p:ph type="sldNum" sz="quarter" idx="10"/>
          </p:nvPr>
        </p:nvSpPr>
        <p:spPr>
          <a:xfrm>
            <a:off x="9369552" y="6406166"/>
            <a:ext cx="2743200" cy="365125"/>
          </a:xfrm>
        </p:spPr>
        <p:txBody>
          <a:bodyPr/>
          <a:lstStyle>
            <a:lvl1pPr>
              <a:defRPr sz="1200">
                <a:solidFill>
                  <a:schemeClr val="bg1"/>
                </a:solidFill>
              </a:defRPr>
            </a:lvl1pPr>
          </a:lstStyle>
          <a:p>
            <a:fld id="{94FABF8F-E73C-FC47-AD87-43AF09A54C04}" type="slidenum">
              <a:rPr lang="en-US" smtClean="0"/>
              <a:pPr/>
              <a:t>‹#›</a:t>
            </a:fld>
            <a:endParaRPr lang="en-US" dirty="0"/>
          </a:p>
        </p:txBody>
      </p:sp>
      <p:sp>
        <p:nvSpPr>
          <p:cNvPr id="10" name="Text Placeholder 10"/>
          <p:cNvSpPr>
            <a:spLocks noGrp="1"/>
          </p:cNvSpPr>
          <p:nvPr>
            <p:ph type="body" sz="quarter" idx="16" hasCustomPrompt="1"/>
          </p:nvPr>
        </p:nvSpPr>
        <p:spPr>
          <a:xfrm>
            <a:off x="1911350" y="1819275"/>
            <a:ext cx="4708525" cy="987425"/>
          </a:xfrm>
        </p:spPr>
        <p:txBody>
          <a:bodyPr>
            <a:normAutofit/>
          </a:bodyPr>
          <a:lstStyle>
            <a:lvl1pPr marL="0" indent="0">
              <a:buNone/>
              <a:defRPr sz="2400" b="1"/>
            </a:lvl1pPr>
          </a:lstStyle>
          <a:p>
            <a:pPr lvl="0"/>
            <a:r>
              <a:rPr lang="en-US" dirty="0"/>
              <a:t>Insert Sub-Headline here</a:t>
            </a:r>
          </a:p>
        </p:txBody>
      </p:sp>
      <p:sp>
        <p:nvSpPr>
          <p:cNvPr id="11" name="Text Placeholder 10"/>
          <p:cNvSpPr>
            <a:spLocks noGrp="1"/>
          </p:cNvSpPr>
          <p:nvPr>
            <p:ph type="body" sz="quarter" idx="17" hasCustomPrompt="1"/>
          </p:nvPr>
        </p:nvSpPr>
        <p:spPr>
          <a:xfrm>
            <a:off x="7015289" y="1819275"/>
            <a:ext cx="4708525" cy="987425"/>
          </a:xfrm>
        </p:spPr>
        <p:txBody>
          <a:bodyPr>
            <a:normAutofit/>
          </a:bodyPr>
          <a:lstStyle>
            <a:lvl1pPr marL="0" indent="0">
              <a:buNone/>
              <a:defRPr sz="2400" b="1"/>
            </a:lvl1pPr>
          </a:lstStyle>
          <a:p>
            <a:pPr lvl="0"/>
            <a:r>
              <a:rPr lang="en-US" dirty="0"/>
              <a:t>Insert Sub-Headline here</a:t>
            </a:r>
          </a:p>
        </p:txBody>
      </p:sp>
      <p:sp>
        <p:nvSpPr>
          <p:cNvPr id="12" name="Text Placeholder 6"/>
          <p:cNvSpPr>
            <a:spLocks noGrp="1"/>
          </p:cNvSpPr>
          <p:nvPr>
            <p:ph type="body" sz="quarter" idx="11" hasCustomPrompt="1"/>
          </p:nvPr>
        </p:nvSpPr>
        <p:spPr>
          <a:xfrm>
            <a:off x="1910715" y="6442742"/>
            <a:ext cx="3530600" cy="411162"/>
          </a:xfrm>
        </p:spPr>
        <p:txBody>
          <a:bodyPr>
            <a:normAutofit/>
          </a:bodyPr>
          <a:lstStyle>
            <a:lvl1pPr marL="0" indent="0">
              <a:buNone/>
              <a:defRPr sz="1800" b="0">
                <a:solidFill>
                  <a:schemeClr val="bg1"/>
                </a:solidFill>
              </a:defRPr>
            </a:lvl1pPr>
          </a:lstStyle>
          <a:p>
            <a:pPr lvl="0"/>
            <a:r>
              <a:rPr lang="en-US" dirty="0"/>
              <a:t>Footer Copy Here</a:t>
            </a:r>
          </a:p>
        </p:txBody>
      </p:sp>
    </p:spTree>
    <p:extLst>
      <p:ext uri="{BB962C8B-B14F-4D97-AF65-F5344CB8AC3E}">
        <p14:creationId xmlns:p14="http://schemas.microsoft.com/office/powerpoint/2010/main" val="1833325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Bottom Pic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6" name="Text Placeholder 22"/>
          <p:cNvSpPr>
            <a:spLocks noGrp="1"/>
          </p:cNvSpPr>
          <p:nvPr>
            <p:ph type="body" sz="quarter" idx="12" hasCustomPrompt="1"/>
          </p:nvPr>
        </p:nvSpPr>
        <p:spPr>
          <a:xfrm>
            <a:off x="1910714" y="393637"/>
            <a:ext cx="9830181" cy="932243"/>
          </a:xfrm>
        </p:spPr>
        <p:txBody>
          <a:bodyPr/>
          <a:lstStyle>
            <a:lvl1pPr marL="0" indent="0">
              <a:buNone/>
              <a:defRPr b="1" baseline="0"/>
            </a:lvl1pPr>
          </a:lstStyle>
          <a:p>
            <a:pPr lvl="0"/>
            <a:r>
              <a:rPr lang="en-US" dirty="0"/>
              <a:t>INSERT </a:t>
            </a:r>
            <a:br>
              <a:rPr lang="en-US" dirty="0"/>
            </a:br>
            <a:r>
              <a:rPr lang="en-US" dirty="0"/>
              <a:t>TOPIC HEADLINE HERE</a:t>
            </a:r>
          </a:p>
        </p:txBody>
      </p:sp>
      <p:sp>
        <p:nvSpPr>
          <p:cNvPr id="7" name="Content Placeholder 7"/>
          <p:cNvSpPr>
            <a:spLocks noGrp="1"/>
          </p:cNvSpPr>
          <p:nvPr>
            <p:ph sz="quarter" idx="14" hasCustomPrompt="1"/>
          </p:nvPr>
        </p:nvSpPr>
        <p:spPr>
          <a:xfrm>
            <a:off x="1910714" y="2953511"/>
            <a:ext cx="4709541" cy="3081529"/>
          </a:xfrm>
        </p:spPr>
        <p:txBody>
          <a:bodyPr/>
          <a:lstStyle/>
          <a:p>
            <a:pPr lvl="0"/>
            <a:r>
              <a:rPr lang="en-US" dirty="0"/>
              <a:t>Insert Body </a:t>
            </a:r>
            <a:r>
              <a:rPr lang="en-US" dirty="0" err="1"/>
              <a:t>CopyOR</a:t>
            </a:r>
            <a:r>
              <a:rPr lang="en-US" dirty="0"/>
              <a:t> Image here (if needed)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hasCustomPrompt="1"/>
          </p:nvPr>
        </p:nvSpPr>
        <p:spPr>
          <a:xfrm>
            <a:off x="7031354" y="2953511"/>
            <a:ext cx="4709541" cy="3081529"/>
          </a:xfrm>
        </p:spPr>
        <p:txBody>
          <a:bodyPr/>
          <a:lstStyle/>
          <a:p>
            <a:pPr lvl="0"/>
            <a:r>
              <a:rPr lang="en-US" dirty="0"/>
              <a:t>Insert Body Copy OR Image here (if needed)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2"/>
          <p:cNvSpPr>
            <a:spLocks noGrp="1"/>
          </p:cNvSpPr>
          <p:nvPr>
            <p:ph type="sldNum" sz="quarter" idx="10"/>
          </p:nvPr>
        </p:nvSpPr>
        <p:spPr>
          <a:xfrm>
            <a:off x="9369552" y="6406166"/>
            <a:ext cx="2743200" cy="365125"/>
          </a:xfrm>
        </p:spPr>
        <p:txBody>
          <a:bodyPr/>
          <a:lstStyle>
            <a:lvl1pPr>
              <a:defRPr sz="1200">
                <a:solidFill>
                  <a:schemeClr val="bg1"/>
                </a:solidFill>
              </a:defRPr>
            </a:lvl1pPr>
          </a:lstStyle>
          <a:p>
            <a:fld id="{94FABF8F-E73C-FC47-AD87-43AF09A54C04}" type="slidenum">
              <a:rPr lang="en-US" smtClean="0"/>
              <a:pPr/>
              <a:t>‹#›</a:t>
            </a:fld>
            <a:endParaRPr lang="en-US" dirty="0"/>
          </a:p>
        </p:txBody>
      </p:sp>
      <p:sp>
        <p:nvSpPr>
          <p:cNvPr id="12" name="Text Placeholder 10"/>
          <p:cNvSpPr>
            <a:spLocks noGrp="1"/>
          </p:cNvSpPr>
          <p:nvPr>
            <p:ph type="body" sz="quarter" idx="16" hasCustomPrompt="1"/>
          </p:nvPr>
        </p:nvSpPr>
        <p:spPr>
          <a:xfrm>
            <a:off x="1911350" y="1819275"/>
            <a:ext cx="4708525" cy="987425"/>
          </a:xfrm>
        </p:spPr>
        <p:txBody>
          <a:bodyPr>
            <a:normAutofit/>
          </a:bodyPr>
          <a:lstStyle>
            <a:lvl1pPr marL="0" indent="0">
              <a:buNone/>
              <a:defRPr sz="2400" b="1"/>
            </a:lvl1pPr>
          </a:lstStyle>
          <a:p>
            <a:pPr lvl="0"/>
            <a:r>
              <a:rPr lang="en-US" dirty="0"/>
              <a:t>Insert Sub-Headline here</a:t>
            </a:r>
          </a:p>
        </p:txBody>
      </p:sp>
      <p:sp>
        <p:nvSpPr>
          <p:cNvPr id="13" name="Text Placeholder 10"/>
          <p:cNvSpPr>
            <a:spLocks noGrp="1"/>
          </p:cNvSpPr>
          <p:nvPr>
            <p:ph type="body" sz="quarter" idx="17" hasCustomPrompt="1"/>
          </p:nvPr>
        </p:nvSpPr>
        <p:spPr>
          <a:xfrm>
            <a:off x="7015289" y="1819275"/>
            <a:ext cx="4708525" cy="987425"/>
          </a:xfrm>
        </p:spPr>
        <p:txBody>
          <a:bodyPr>
            <a:normAutofit/>
          </a:bodyPr>
          <a:lstStyle>
            <a:lvl1pPr marL="0" indent="0">
              <a:buNone/>
              <a:defRPr sz="2400" b="1"/>
            </a:lvl1pPr>
          </a:lstStyle>
          <a:p>
            <a:pPr lvl="0"/>
            <a:r>
              <a:rPr lang="en-US" dirty="0"/>
              <a:t>Insert Sub-Headline here</a:t>
            </a:r>
          </a:p>
        </p:txBody>
      </p:sp>
    </p:spTree>
    <p:extLst>
      <p:ext uri="{BB962C8B-B14F-4D97-AF65-F5344CB8AC3E}">
        <p14:creationId xmlns:p14="http://schemas.microsoft.com/office/powerpoint/2010/main" val="2098225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City Pic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6" name="Text Placeholder 22"/>
          <p:cNvSpPr>
            <a:spLocks noGrp="1"/>
          </p:cNvSpPr>
          <p:nvPr>
            <p:ph type="body" sz="quarter" idx="12" hasCustomPrompt="1"/>
          </p:nvPr>
        </p:nvSpPr>
        <p:spPr>
          <a:xfrm>
            <a:off x="1910715" y="393637"/>
            <a:ext cx="4563238" cy="932243"/>
          </a:xfrm>
        </p:spPr>
        <p:txBody>
          <a:bodyPr/>
          <a:lstStyle>
            <a:lvl1pPr marL="0" indent="0">
              <a:buNone/>
              <a:defRPr b="1" baseline="0"/>
            </a:lvl1pPr>
          </a:lstStyle>
          <a:p>
            <a:pPr lvl="0"/>
            <a:r>
              <a:rPr lang="en-US" dirty="0"/>
              <a:t>INSERT </a:t>
            </a:r>
            <a:br>
              <a:rPr lang="en-US" dirty="0"/>
            </a:br>
            <a:r>
              <a:rPr lang="en-US" dirty="0"/>
              <a:t>TOPIC HEADLINE HERE</a:t>
            </a:r>
          </a:p>
        </p:txBody>
      </p:sp>
      <p:sp>
        <p:nvSpPr>
          <p:cNvPr id="8" name="Content Placeholder 7"/>
          <p:cNvSpPr>
            <a:spLocks noGrp="1"/>
          </p:cNvSpPr>
          <p:nvPr>
            <p:ph sz="quarter" idx="15" hasCustomPrompt="1"/>
          </p:nvPr>
        </p:nvSpPr>
        <p:spPr>
          <a:xfrm>
            <a:off x="7031354" y="393637"/>
            <a:ext cx="4709541" cy="5641403"/>
          </a:xfrm>
        </p:spPr>
        <p:txBody>
          <a:bodyPr/>
          <a:lstStyle/>
          <a:p>
            <a:pPr lvl="0"/>
            <a:r>
              <a:rPr lang="en-US" dirty="0"/>
              <a:t>Insert Body Copy OR Image here (if needed)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2"/>
          <p:cNvSpPr>
            <a:spLocks noGrp="1"/>
          </p:cNvSpPr>
          <p:nvPr>
            <p:ph type="sldNum" sz="quarter" idx="10"/>
          </p:nvPr>
        </p:nvSpPr>
        <p:spPr>
          <a:xfrm>
            <a:off x="9369552" y="6406166"/>
            <a:ext cx="2743200" cy="365125"/>
          </a:xfrm>
        </p:spPr>
        <p:txBody>
          <a:bodyPr/>
          <a:lstStyle>
            <a:lvl1pPr>
              <a:defRPr sz="1200">
                <a:solidFill>
                  <a:schemeClr val="bg1"/>
                </a:solidFill>
              </a:defRPr>
            </a:lvl1pPr>
          </a:lstStyle>
          <a:p>
            <a:fld id="{94FABF8F-E73C-FC47-AD87-43AF09A54C04}" type="slidenum">
              <a:rPr lang="en-US" smtClean="0"/>
              <a:pPr/>
              <a:t>‹#›</a:t>
            </a:fld>
            <a:endParaRPr lang="en-US" dirty="0"/>
          </a:p>
        </p:txBody>
      </p:sp>
      <p:sp>
        <p:nvSpPr>
          <p:cNvPr id="10" name="Text Placeholder 10"/>
          <p:cNvSpPr>
            <a:spLocks noGrp="1"/>
          </p:cNvSpPr>
          <p:nvPr>
            <p:ph type="body" sz="quarter" idx="16" hasCustomPrompt="1"/>
          </p:nvPr>
        </p:nvSpPr>
        <p:spPr>
          <a:xfrm>
            <a:off x="1911350" y="1819275"/>
            <a:ext cx="4562603" cy="4215765"/>
          </a:xfrm>
        </p:spPr>
        <p:txBody>
          <a:bodyPr>
            <a:normAutofit/>
          </a:bodyPr>
          <a:lstStyle>
            <a:lvl1pPr marL="0" indent="0">
              <a:buNone/>
              <a:defRPr sz="1800" b="0" baseline="0"/>
            </a:lvl1pPr>
          </a:lstStyle>
          <a:p>
            <a:pPr lvl="0"/>
            <a:r>
              <a:rPr lang="en-US" dirty="0"/>
              <a:t>Insert </a:t>
            </a:r>
            <a:r>
              <a:rPr lang="en-US"/>
              <a:t>Body Copy Here</a:t>
            </a:r>
            <a:endParaRPr lang="en-US" dirty="0"/>
          </a:p>
        </p:txBody>
      </p:sp>
      <p:sp>
        <p:nvSpPr>
          <p:cNvPr id="12" name="Text Placeholder 6"/>
          <p:cNvSpPr>
            <a:spLocks noGrp="1"/>
          </p:cNvSpPr>
          <p:nvPr>
            <p:ph type="body" sz="quarter" idx="11" hasCustomPrompt="1"/>
          </p:nvPr>
        </p:nvSpPr>
        <p:spPr>
          <a:xfrm>
            <a:off x="1910715" y="6442742"/>
            <a:ext cx="3530600" cy="411162"/>
          </a:xfrm>
        </p:spPr>
        <p:txBody>
          <a:bodyPr>
            <a:normAutofit/>
          </a:bodyPr>
          <a:lstStyle>
            <a:lvl1pPr marL="0" indent="0">
              <a:buNone/>
              <a:defRPr sz="1800" b="0">
                <a:solidFill>
                  <a:schemeClr val="bg1"/>
                </a:solidFill>
              </a:defRPr>
            </a:lvl1pPr>
          </a:lstStyle>
          <a:p>
            <a:pPr lvl="0"/>
            <a:r>
              <a:rPr lang="en-US" dirty="0"/>
              <a:t>Footer Copy Here</a:t>
            </a:r>
          </a:p>
        </p:txBody>
      </p:sp>
    </p:spTree>
    <p:extLst>
      <p:ext uri="{BB962C8B-B14F-4D97-AF65-F5344CB8AC3E}">
        <p14:creationId xmlns:p14="http://schemas.microsoft.com/office/powerpoint/2010/main" val="540277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APD+Correction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6" name="Text Placeholder 22"/>
          <p:cNvSpPr>
            <a:spLocks noGrp="1"/>
          </p:cNvSpPr>
          <p:nvPr>
            <p:ph type="body" sz="quarter" idx="10" hasCustomPrompt="1"/>
          </p:nvPr>
        </p:nvSpPr>
        <p:spPr>
          <a:xfrm>
            <a:off x="393510" y="1938973"/>
            <a:ext cx="4708525" cy="1279715"/>
          </a:xfrm>
        </p:spPr>
        <p:txBody>
          <a:bodyPr/>
          <a:lstStyle>
            <a:lvl1pPr marL="0" indent="0">
              <a:buFontTx/>
              <a:buNone/>
              <a:defRPr b="1"/>
            </a:lvl1pPr>
          </a:lstStyle>
          <a:p>
            <a:pPr lvl="0"/>
            <a:r>
              <a:rPr lang="en-US" dirty="0"/>
              <a:t>INSERT PRESENTATION</a:t>
            </a:r>
            <a:br>
              <a:rPr lang="en-US" dirty="0"/>
            </a:br>
            <a:r>
              <a:rPr lang="en-US" dirty="0"/>
              <a:t>TITLE HERE for</a:t>
            </a:r>
            <a:br>
              <a:rPr lang="en-US" dirty="0"/>
            </a:br>
            <a:r>
              <a:rPr lang="en-US" dirty="0"/>
              <a:t>APD + CORRECTIONS</a:t>
            </a:r>
          </a:p>
        </p:txBody>
      </p:sp>
      <p:sp>
        <p:nvSpPr>
          <p:cNvPr id="9" name="Content Placeholder 7"/>
          <p:cNvSpPr>
            <a:spLocks noGrp="1"/>
          </p:cNvSpPr>
          <p:nvPr>
            <p:ph sz="quarter" idx="12" hasCustomPrompt="1"/>
          </p:nvPr>
        </p:nvSpPr>
        <p:spPr>
          <a:xfrm>
            <a:off x="393509" y="3456432"/>
            <a:ext cx="4708525" cy="3236976"/>
          </a:xfrm>
        </p:spPr>
        <p:txBody>
          <a:bodyPr/>
          <a:lstStyle/>
          <a:p>
            <a:pPr lvl="0"/>
            <a:r>
              <a:rPr lang="en-US" dirty="0"/>
              <a:t>Insert Sub-Title OR Image here (if needed)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3085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Color Blocks">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7" name="Text Placeholder 22"/>
          <p:cNvSpPr>
            <a:spLocks noGrp="1"/>
          </p:cNvSpPr>
          <p:nvPr>
            <p:ph type="body" sz="quarter" idx="12" hasCustomPrompt="1"/>
          </p:nvPr>
        </p:nvSpPr>
        <p:spPr>
          <a:xfrm>
            <a:off x="1910715" y="393637"/>
            <a:ext cx="4563238" cy="932243"/>
          </a:xfrm>
        </p:spPr>
        <p:txBody>
          <a:bodyPr/>
          <a:lstStyle>
            <a:lvl1pPr marL="0" indent="0">
              <a:buNone/>
              <a:defRPr b="1" baseline="0"/>
            </a:lvl1pPr>
          </a:lstStyle>
          <a:p>
            <a:pPr lvl="0"/>
            <a:r>
              <a:rPr lang="en-US" dirty="0"/>
              <a:t>INSERT </a:t>
            </a:r>
            <a:br>
              <a:rPr lang="en-US" dirty="0"/>
            </a:br>
            <a:r>
              <a:rPr lang="en-US" dirty="0"/>
              <a:t>TOPIC HEADLINE HERE</a:t>
            </a:r>
          </a:p>
        </p:txBody>
      </p:sp>
      <p:sp>
        <p:nvSpPr>
          <p:cNvPr id="8" name="Content Placeholder 7"/>
          <p:cNvSpPr>
            <a:spLocks noGrp="1"/>
          </p:cNvSpPr>
          <p:nvPr>
            <p:ph sz="quarter" idx="15" hasCustomPrompt="1"/>
          </p:nvPr>
        </p:nvSpPr>
        <p:spPr>
          <a:xfrm>
            <a:off x="7031354" y="393637"/>
            <a:ext cx="4709541" cy="5641403"/>
          </a:xfrm>
        </p:spPr>
        <p:txBody>
          <a:bodyPr/>
          <a:lstStyle/>
          <a:p>
            <a:pPr lvl="0"/>
            <a:r>
              <a:rPr lang="en-US" dirty="0"/>
              <a:t>Insert Body Copy OR Image here (if needed)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2"/>
          <p:cNvSpPr>
            <a:spLocks noGrp="1"/>
          </p:cNvSpPr>
          <p:nvPr>
            <p:ph type="sldNum" sz="quarter" idx="10"/>
          </p:nvPr>
        </p:nvSpPr>
        <p:spPr>
          <a:xfrm>
            <a:off x="9369552" y="6406166"/>
            <a:ext cx="2743200" cy="365125"/>
          </a:xfrm>
        </p:spPr>
        <p:txBody>
          <a:bodyPr/>
          <a:lstStyle>
            <a:lvl1pPr>
              <a:defRPr sz="1200">
                <a:solidFill>
                  <a:schemeClr val="bg1"/>
                </a:solidFill>
              </a:defRPr>
            </a:lvl1pPr>
          </a:lstStyle>
          <a:p>
            <a:fld id="{94FABF8F-E73C-FC47-AD87-43AF09A54C04}" type="slidenum">
              <a:rPr lang="en-US" smtClean="0"/>
              <a:pPr/>
              <a:t>‹#›</a:t>
            </a:fld>
            <a:endParaRPr lang="en-US" dirty="0"/>
          </a:p>
        </p:txBody>
      </p:sp>
      <p:sp>
        <p:nvSpPr>
          <p:cNvPr id="10" name="Text Placeholder 10"/>
          <p:cNvSpPr>
            <a:spLocks noGrp="1"/>
          </p:cNvSpPr>
          <p:nvPr>
            <p:ph type="body" sz="quarter" idx="16" hasCustomPrompt="1"/>
          </p:nvPr>
        </p:nvSpPr>
        <p:spPr>
          <a:xfrm>
            <a:off x="1911350" y="1819275"/>
            <a:ext cx="4562603" cy="4215765"/>
          </a:xfrm>
        </p:spPr>
        <p:txBody>
          <a:bodyPr>
            <a:normAutofit/>
          </a:bodyPr>
          <a:lstStyle>
            <a:lvl1pPr marL="0" indent="0">
              <a:buNone/>
              <a:defRPr sz="1800" b="0" baseline="0"/>
            </a:lvl1pPr>
          </a:lstStyle>
          <a:p>
            <a:pPr lvl="0"/>
            <a:r>
              <a:rPr lang="en-US" dirty="0"/>
              <a:t>Insert Body Copy Here</a:t>
            </a:r>
          </a:p>
        </p:txBody>
      </p:sp>
      <p:sp>
        <p:nvSpPr>
          <p:cNvPr id="12" name="Text Placeholder 6"/>
          <p:cNvSpPr>
            <a:spLocks noGrp="1"/>
          </p:cNvSpPr>
          <p:nvPr>
            <p:ph type="body" sz="quarter" idx="11" hasCustomPrompt="1"/>
          </p:nvPr>
        </p:nvSpPr>
        <p:spPr>
          <a:xfrm>
            <a:off x="1910715" y="6442742"/>
            <a:ext cx="3530600" cy="411162"/>
          </a:xfrm>
        </p:spPr>
        <p:txBody>
          <a:bodyPr>
            <a:normAutofit/>
          </a:bodyPr>
          <a:lstStyle>
            <a:lvl1pPr marL="0" indent="0">
              <a:buNone/>
              <a:defRPr sz="1800" b="0">
                <a:solidFill>
                  <a:schemeClr val="bg1"/>
                </a:solidFill>
              </a:defRPr>
            </a:lvl1pPr>
          </a:lstStyle>
          <a:p>
            <a:pPr lvl="0"/>
            <a:r>
              <a:rPr lang="en-US" dirty="0"/>
              <a:t>Footer Copy Here</a:t>
            </a:r>
          </a:p>
        </p:txBody>
      </p:sp>
    </p:spTree>
    <p:extLst>
      <p:ext uri="{BB962C8B-B14F-4D97-AF65-F5344CB8AC3E}">
        <p14:creationId xmlns:p14="http://schemas.microsoft.com/office/powerpoint/2010/main" val="2043801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Bottom Pic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6" name="Text Placeholder 22"/>
          <p:cNvSpPr>
            <a:spLocks noGrp="1"/>
          </p:cNvSpPr>
          <p:nvPr>
            <p:ph type="body" sz="quarter" idx="12" hasCustomPrompt="1"/>
          </p:nvPr>
        </p:nvSpPr>
        <p:spPr>
          <a:xfrm>
            <a:off x="1910715" y="393637"/>
            <a:ext cx="4563238" cy="932243"/>
          </a:xfrm>
        </p:spPr>
        <p:txBody>
          <a:bodyPr/>
          <a:lstStyle>
            <a:lvl1pPr marL="0" indent="0">
              <a:buNone/>
              <a:defRPr b="1" baseline="0"/>
            </a:lvl1pPr>
          </a:lstStyle>
          <a:p>
            <a:pPr lvl="0"/>
            <a:r>
              <a:rPr lang="en-US" dirty="0"/>
              <a:t>INSERT </a:t>
            </a:r>
            <a:br>
              <a:rPr lang="en-US" dirty="0"/>
            </a:br>
            <a:r>
              <a:rPr lang="en-US" dirty="0"/>
              <a:t>TOPIC HEADLINE HERE</a:t>
            </a:r>
          </a:p>
        </p:txBody>
      </p:sp>
      <p:sp>
        <p:nvSpPr>
          <p:cNvPr id="7" name="Content Placeholder 7"/>
          <p:cNvSpPr>
            <a:spLocks noGrp="1"/>
          </p:cNvSpPr>
          <p:nvPr>
            <p:ph sz="quarter" idx="15" hasCustomPrompt="1"/>
          </p:nvPr>
        </p:nvSpPr>
        <p:spPr>
          <a:xfrm>
            <a:off x="7031354" y="393637"/>
            <a:ext cx="4709541" cy="5641403"/>
          </a:xfrm>
        </p:spPr>
        <p:txBody>
          <a:bodyPr/>
          <a:lstStyle>
            <a:lvl1pPr>
              <a:defRPr baseline="0"/>
            </a:lvl1pPr>
          </a:lstStyle>
          <a:p>
            <a:pPr lvl="0"/>
            <a:r>
              <a:rPr lang="en-US" dirty="0"/>
              <a:t>Insert Body Copy OR Image here (if needed)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2"/>
          <p:cNvSpPr>
            <a:spLocks noGrp="1"/>
          </p:cNvSpPr>
          <p:nvPr>
            <p:ph type="sldNum" sz="quarter" idx="10"/>
          </p:nvPr>
        </p:nvSpPr>
        <p:spPr>
          <a:xfrm>
            <a:off x="9369552" y="6406166"/>
            <a:ext cx="2743200" cy="365125"/>
          </a:xfrm>
        </p:spPr>
        <p:txBody>
          <a:bodyPr/>
          <a:lstStyle>
            <a:lvl1pPr>
              <a:defRPr sz="1200">
                <a:solidFill>
                  <a:schemeClr val="bg1"/>
                </a:solidFill>
              </a:defRPr>
            </a:lvl1pPr>
          </a:lstStyle>
          <a:p>
            <a:fld id="{94FABF8F-E73C-FC47-AD87-43AF09A54C04}" type="slidenum">
              <a:rPr lang="en-US" smtClean="0"/>
              <a:pPr/>
              <a:t>‹#›</a:t>
            </a:fld>
            <a:endParaRPr lang="en-US" dirty="0"/>
          </a:p>
        </p:txBody>
      </p:sp>
      <p:sp>
        <p:nvSpPr>
          <p:cNvPr id="9" name="Text Placeholder 10"/>
          <p:cNvSpPr>
            <a:spLocks noGrp="1"/>
          </p:cNvSpPr>
          <p:nvPr>
            <p:ph type="body" sz="quarter" idx="16" hasCustomPrompt="1"/>
          </p:nvPr>
        </p:nvSpPr>
        <p:spPr>
          <a:xfrm>
            <a:off x="1911350" y="1819275"/>
            <a:ext cx="4562603" cy="4215765"/>
          </a:xfrm>
        </p:spPr>
        <p:txBody>
          <a:bodyPr>
            <a:normAutofit/>
          </a:bodyPr>
          <a:lstStyle>
            <a:lvl1pPr marL="0" indent="0">
              <a:buNone/>
              <a:defRPr sz="1800" b="0" baseline="0"/>
            </a:lvl1pPr>
          </a:lstStyle>
          <a:p>
            <a:pPr lvl="0"/>
            <a:r>
              <a:rPr lang="en-US" dirty="0"/>
              <a:t>Insert </a:t>
            </a:r>
            <a:r>
              <a:rPr lang="en-US"/>
              <a:t>Body Copy Here</a:t>
            </a:r>
            <a:endParaRPr lang="en-US" dirty="0"/>
          </a:p>
        </p:txBody>
      </p:sp>
    </p:spTree>
    <p:extLst>
      <p:ext uri="{BB962C8B-B14F-4D97-AF65-F5344CB8AC3E}">
        <p14:creationId xmlns:p14="http://schemas.microsoft.com/office/powerpoint/2010/main" val="788201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 WITH CAPTION—City Pic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5" name="Title 1"/>
          <p:cNvSpPr>
            <a:spLocks noGrp="1"/>
          </p:cNvSpPr>
          <p:nvPr>
            <p:ph type="title" hasCustomPrompt="1"/>
          </p:nvPr>
        </p:nvSpPr>
        <p:spPr>
          <a:xfrm>
            <a:off x="1911096" y="3831337"/>
            <a:ext cx="9317292" cy="944102"/>
          </a:xfrm>
        </p:spPr>
        <p:txBody>
          <a:bodyPr anchor="b">
            <a:normAutofit/>
          </a:bodyPr>
          <a:lstStyle>
            <a:lvl1pPr>
              <a:defRPr sz="2800" baseline="0"/>
            </a:lvl1pPr>
          </a:lstStyle>
          <a:p>
            <a:r>
              <a:rPr lang="en-US" dirty="0"/>
              <a:t>INSERT TOPIC HEADLINE HERE</a:t>
            </a:r>
          </a:p>
        </p:txBody>
      </p:sp>
      <p:sp>
        <p:nvSpPr>
          <p:cNvPr id="6" name="Text Placeholder 5"/>
          <p:cNvSpPr>
            <a:spLocks noGrp="1"/>
          </p:cNvSpPr>
          <p:nvPr>
            <p:ph type="body" sz="quarter" idx="11" hasCustomPrompt="1"/>
          </p:nvPr>
        </p:nvSpPr>
        <p:spPr>
          <a:xfrm>
            <a:off x="1911350" y="4770707"/>
            <a:ext cx="9317038" cy="1335088"/>
          </a:xfrm>
        </p:spPr>
        <p:txBody>
          <a:bodyPr anchor="t">
            <a:normAutofit/>
          </a:bodyPr>
          <a:lstStyle>
            <a:lvl1pPr marL="0" indent="0">
              <a:buNone/>
              <a:defRPr sz="1800"/>
            </a:lvl1pPr>
          </a:lstStyle>
          <a:p>
            <a:pPr lvl="0"/>
            <a:r>
              <a:rPr lang="en-US" dirty="0"/>
              <a:t>Click to insert body copy</a:t>
            </a:r>
          </a:p>
        </p:txBody>
      </p:sp>
      <p:sp>
        <p:nvSpPr>
          <p:cNvPr id="7" name="Slide Number Placeholder 2"/>
          <p:cNvSpPr>
            <a:spLocks noGrp="1"/>
          </p:cNvSpPr>
          <p:nvPr>
            <p:ph type="sldNum" sz="quarter" idx="10"/>
          </p:nvPr>
        </p:nvSpPr>
        <p:spPr>
          <a:xfrm>
            <a:off x="9369552" y="6406166"/>
            <a:ext cx="2743200" cy="365125"/>
          </a:xfrm>
        </p:spPr>
        <p:txBody>
          <a:bodyPr/>
          <a:lstStyle>
            <a:lvl1pPr>
              <a:defRPr sz="1200">
                <a:solidFill>
                  <a:schemeClr val="bg1"/>
                </a:solidFill>
              </a:defRPr>
            </a:lvl1pPr>
          </a:lstStyle>
          <a:p>
            <a:fld id="{94FABF8F-E73C-FC47-AD87-43AF09A54C04}" type="slidenum">
              <a:rPr lang="en-US" smtClean="0"/>
              <a:pPr/>
              <a:t>‹#›</a:t>
            </a:fld>
            <a:endParaRPr lang="en-US" dirty="0"/>
          </a:p>
        </p:txBody>
      </p:sp>
      <p:sp>
        <p:nvSpPr>
          <p:cNvPr id="10" name="Picture Placeholder 9"/>
          <p:cNvSpPr>
            <a:spLocks noGrp="1"/>
          </p:cNvSpPr>
          <p:nvPr>
            <p:ph type="pic" sz="quarter" idx="13"/>
          </p:nvPr>
        </p:nvSpPr>
        <p:spPr>
          <a:xfrm>
            <a:off x="1911350" y="320675"/>
            <a:ext cx="9317038" cy="3509963"/>
          </a:xfrm>
        </p:spPr>
        <p:txBody>
          <a:bodyPr/>
          <a:lstStyle>
            <a:lvl1pPr marL="0" indent="0">
              <a:buNone/>
              <a:defRPr/>
            </a:lvl1pPr>
          </a:lstStyle>
          <a:p>
            <a:endParaRPr lang="en-US" dirty="0"/>
          </a:p>
        </p:txBody>
      </p:sp>
      <p:sp>
        <p:nvSpPr>
          <p:cNvPr id="11" name="Text Placeholder 6"/>
          <p:cNvSpPr>
            <a:spLocks noGrp="1"/>
          </p:cNvSpPr>
          <p:nvPr>
            <p:ph type="body" sz="quarter" idx="14" hasCustomPrompt="1"/>
          </p:nvPr>
        </p:nvSpPr>
        <p:spPr>
          <a:xfrm>
            <a:off x="1910715" y="6442742"/>
            <a:ext cx="3530600" cy="411162"/>
          </a:xfrm>
        </p:spPr>
        <p:txBody>
          <a:bodyPr>
            <a:normAutofit/>
          </a:bodyPr>
          <a:lstStyle>
            <a:lvl1pPr marL="0" indent="0">
              <a:buNone/>
              <a:defRPr sz="1800" b="0">
                <a:solidFill>
                  <a:schemeClr val="bg1"/>
                </a:solidFill>
              </a:defRPr>
            </a:lvl1pPr>
          </a:lstStyle>
          <a:p>
            <a:pPr lvl="0"/>
            <a:r>
              <a:rPr lang="en-US" dirty="0"/>
              <a:t>Footer Copy Here</a:t>
            </a:r>
          </a:p>
        </p:txBody>
      </p:sp>
    </p:spTree>
    <p:extLst>
      <p:ext uri="{BB962C8B-B14F-4D97-AF65-F5344CB8AC3E}">
        <p14:creationId xmlns:p14="http://schemas.microsoft.com/office/powerpoint/2010/main" val="4294621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 WITH CAPTION—Color Block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11" y="0"/>
            <a:ext cx="12188952" cy="6858000"/>
          </a:xfrm>
          <a:prstGeom prst="rect">
            <a:avLst/>
          </a:prstGeom>
        </p:spPr>
      </p:pic>
      <p:sp>
        <p:nvSpPr>
          <p:cNvPr id="6" name="Text Placeholder 5"/>
          <p:cNvSpPr>
            <a:spLocks noGrp="1"/>
          </p:cNvSpPr>
          <p:nvPr>
            <p:ph type="body" sz="quarter" idx="11" hasCustomPrompt="1"/>
          </p:nvPr>
        </p:nvSpPr>
        <p:spPr>
          <a:xfrm>
            <a:off x="1911350" y="4770707"/>
            <a:ext cx="9317038" cy="1335088"/>
          </a:xfrm>
        </p:spPr>
        <p:txBody>
          <a:bodyPr anchor="t">
            <a:normAutofit/>
          </a:bodyPr>
          <a:lstStyle>
            <a:lvl1pPr marL="0" indent="0">
              <a:buNone/>
              <a:defRPr sz="1800"/>
            </a:lvl1pPr>
          </a:lstStyle>
          <a:p>
            <a:pPr lvl="0"/>
            <a:r>
              <a:rPr lang="en-US" dirty="0"/>
              <a:t>Click to insert body copy</a:t>
            </a:r>
          </a:p>
        </p:txBody>
      </p:sp>
      <p:sp>
        <p:nvSpPr>
          <p:cNvPr id="7" name="Slide Number Placeholder 2"/>
          <p:cNvSpPr>
            <a:spLocks noGrp="1"/>
          </p:cNvSpPr>
          <p:nvPr>
            <p:ph type="sldNum" sz="quarter" idx="10"/>
          </p:nvPr>
        </p:nvSpPr>
        <p:spPr>
          <a:xfrm>
            <a:off x="9369552" y="6406166"/>
            <a:ext cx="2743200" cy="365125"/>
          </a:xfrm>
        </p:spPr>
        <p:txBody>
          <a:bodyPr/>
          <a:lstStyle>
            <a:lvl1pPr>
              <a:defRPr sz="1200">
                <a:solidFill>
                  <a:schemeClr val="bg1"/>
                </a:solidFill>
              </a:defRPr>
            </a:lvl1pPr>
          </a:lstStyle>
          <a:p>
            <a:fld id="{94FABF8F-E73C-FC47-AD87-43AF09A54C04}" type="slidenum">
              <a:rPr lang="en-US" smtClean="0"/>
              <a:pPr/>
              <a:t>‹#›</a:t>
            </a:fld>
            <a:endParaRPr lang="en-US" dirty="0"/>
          </a:p>
        </p:txBody>
      </p:sp>
      <p:sp>
        <p:nvSpPr>
          <p:cNvPr id="9" name="Picture Placeholder 9"/>
          <p:cNvSpPr>
            <a:spLocks noGrp="1"/>
          </p:cNvSpPr>
          <p:nvPr>
            <p:ph type="pic" sz="quarter" idx="13"/>
          </p:nvPr>
        </p:nvSpPr>
        <p:spPr>
          <a:xfrm>
            <a:off x="1911350" y="320675"/>
            <a:ext cx="9317038" cy="3509963"/>
          </a:xfrm>
        </p:spPr>
        <p:txBody>
          <a:bodyPr/>
          <a:lstStyle>
            <a:lvl1pPr marL="0" indent="0">
              <a:buNone/>
              <a:defRPr/>
            </a:lvl1pPr>
          </a:lstStyle>
          <a:p>
            <a:endParaRPr lang="en-US" dirty="0"/>
          </a:p>
        </p:txBody>
      </p:sp>
      <p:sp>
        <p:nvSpPr>
          <p:cNvPr id="11" name="Title 1"/>
          <p:cNvSpPr>
            <a:spLocks noGrp="1"/>
          </p:cNvSpPr>
          <p:nvPr>
            <p:ph type="title" hasCustomPrompt="1"/>
          </p:nvPr>
        </p:nvSpPr>
        <p:spPr>
          <a:xfrm>
            <a:off x="1911096" y="3831337"/>
            <a:ext cx="9317292" cy="944102"/>
          </a:xfrm>
        </p:spPr>
        <p:txBody>
          <a:bodyPr anchor="b">
            <a:normAutofit/>
          </a:bodyPr>
          <a:lstStyle>
            <a:lvl1pPr>
              <a:defRPr sz="2800" baseline="0"/>
            </a:lvl1pPr>
          </a:lstStyle>
          <a:p>
            <a:r>
              <a:rPr lang="en-US" dirty="0"/>
              <a:t>INSERT TOPIC HEADLINE HERE</a:t>
            </a:r>
          </a:p>
        </p:txBody>
      </p:sp>
      <p:sp>
        <p:nvSpPr>
          <p:cNvPr id="12" name="Text Placeholder 6"/>
          <p:cNvSpPr>
            <a:spLocks noGrp="1"/>
          </p:cNvSpPr>
          <p:nvPr>
            <p:ph type="body" sz="quarter" idx="14" hasCustomPrompt="1"/>
          </p:nvPr>
        </p:nvSpPr>
        <p:spPr>
          <a:xfrm>
            <a:off x="1910715" y="6442742"/>
            <a:ext cx="3530600" cy="411162"/>
          </a:xfrm>
        </p:spPr>
        <p:txBody>
          <a:bodyPr>
            <a:normAutofit/>
          </a:bodyPr>
          <a:lstStyle>
            <a:lvl1pPr marL="0" indent="0">
              <a:buNone/>
              <a:defRPr sz="1800" b="0">
                <a:solidFill>
                  <a:schemeClr val="bg1"/>
                </a:solidFill>
              </a:defRPr>
            </a:lvl1pPr>
          </a:lstStyle>
          <a:p>
            <a:pPr lvl="0"/>
            <a:r>
              <a:rPr lang="en-US" dirty="0"/>
              <a:t>Footer Copy Here</a:t>
            </a:r>
          </a:p>
        </p:txBody>
      </p:sp>
    </p:spTree>
    <p:extLst>
      <p:ext uri="{BB962C8B-B14F-4D97-AF65-F5344CB8AC3E}">
        <p14:creationId xmlns:p14="http://schemas.microsoft.com/office/powerpoint/2010/main" val="3326225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 WITH CAPTION—Bottom Pic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6" name="Text Placeholder 5"/>
          <p:cNvSpPr>
            <a:spLocks noGrp="1"/>
          </p:cNvSpPr>
          <p:nvPr>
            <p:ph type="body" sz="quarter" idx="11" hasCustomPrompt="1"/>
          </p:nvPr>
        </p:nvSpPr>
        <p:spPr>
          <a:xfrm>
            <a:off x="1911350" y="4770707"/>
            <a:ext cx="9317038" cy="1335088"/>
          </a:xfrm>
        </p:spPr>
        <p:txBody>
          <a:bodyPr anchor="t">
            <a:normAutofit/>
          </a:bodyPr>
          <a:lstStyle>
            <a:lvl1pPr marL="0" indent="0">
              <a:buNone/>
              <a:defRPr sz="1800"/>
            </a:lvl1pPr>
          </a:lstStyle>
          <a:p>
            <a:pPr lvl="0"/>
            <a:r>
              <a:rPr lang="en-US" dirty="0"/>
              <a:t>Click to insert body copy</a:t>
            </a:r>
          </a:p>
        </p:txBody>
      </p:sp>
      <p:sp>
        <p:nvSpPr>
          <p:cNvPr id="7" name="Slide Number Placeholder 2"/>
          <p:cNvSpPr>
            <a:spLocks noGrp="1"/>
          </p:cNvSpPr>
          <p:nvPr>
            <p:ph type="sldNum" sz="quarter" idx="10"/>
          </p:nvPr>
        </p:nvSpPr>
        <p:spPr>
          <a:xfrm>
            <a:off x="9369552" y="6406166"/>
            <a:ext cx="2743200" cy="365125"/>
          </a:xfrm>
        </p:spPr>
        <p:txBody>
          <a:bodyPr/>
          <a:lstStyle>
            <a:lvl1pPr>
              <a:defRPr sz="1200">
                <a:solidFill>
                  <a:schemeClr val="bg1"/>
                </a:solidFill>
              </a:defRPr>
            </a:lvl1pPr>
          </a:lstStyle>
          <a:p>
            <a:fld id="{94FABF8F-E73C-FC47-AD87-43AF09A54C04}" type="slidenum">
              <a:rPr lang="en-US" smtClean="0"/>
              <a:pPr/>
              <a:t>‹#›</a:t>
            </a:fld>
            <a:endParaRPr lang="en-US" dirty="0"/>
          </a:p>
        </p:txBody>
      </p:sp>
      <p:sp>
        <p:nvSpPr>
          <p:cNvPr id="9" name="Picture Placeholder 9"/>
          <p:cNvSpPr>
            <a:spLocks noGrp="1"/>
          </p:cNvSpPr>
          <p:nvPr>
            <p:ph type="pic" sz="quarter" idx="13"/>
          </p:nvPr>
        </p:nvSpPr>
        <p:spPr>
          <a:xfrm>
            <a:off x="1911350" y="320675"/>
            <a:ext cx="9317038" cy="3509963"/>
          </a:xfrm>
        </p:spPr>
        <p:txBody>
          <a:bodyPr/>
          <a:lstStyle>
            <a:lvl1pPr marL="0" indent="0">
              <a:buNone/>
              <a:defRPr/>
            </a:lvl1pPr>
          </a:lstStyle>
          <a:p>
            <a:endParaRPr lang="en-US" dirty="0"/>
          </a:p>
        </p:txBody>
      </p:sp>
      <p:sp>
        <p:nvSpPr>
          <p:cNvPr id="10" name="Title 1"/>
          <p:cNvSpPr>
            <a:spLocks noGrp="1"/>
          </p:cNvSpPr>
          <p:nvPr>
            <p:ph type="title" hasCustomPrompt="1"/>
          </p:nvPr>
        </p:nvSpPr>
        <p:spPr>
          <a:xfrm>
            <a:off x="1911096" y="3831337"/>
            <a:ext cx="9317292" cy="944102"/>
          </a:xfrm>
        </p:spPr>
        <p:txBody>
          <a:bodyPr anchor="b">
            <a:normAutofit/>
          </a:bodyPr>
          <a:lstStyle>
            <a:lvl1pPr>
              <a:defRPr sz="2800" baseline="0"/>
            </a:lvl1pPr>
          </a:lstStyle>
          <a:p>
            <a:r>
              <a:rPr lang="en-US" dirty="0"/>
              <a:t>INSERT TOPIC HEADLINE HERE</a:t>
            </a:r>
          </a:p>
        </p:txBody>
      </p:sp>
    </p:spTree>
    <p:extLst>
      <p:ext uri="{BB962C8B-B14F-4D97-AF65-F5344CB8AC3E}">
        <p14:creationId xmlns:p14="http://schemas.microsoft.com/office/powerpoint/2010/main" val="8806202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OLID—City Pic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Tree>
    <p:extLst>
      <p:ext uri="{BB962C8B-B14F-4D97-AF65-F5344CB8AC3E}">
        <p14:creationId xmlns:p14="http://schemas.microsoft.com/office/powerpoint/2010/main" val="196239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egue">
    <p:spTree>
      <p:nvGrpSpPr>
        <p:cNvPr id="1" name=""/>
        <p:cNvGrpSpPr/>
        <p:nvPr/>
      </p:nvGrpSpPr>
      <p:grpSpPr>
        <a:xfrm>
          <a:off x="0" y="0"/>
          <a:ext cx="0" cy="0"/>
          <a:chOff x="0" y="0"/>
          <a:chExt cx="0" cy="0"/>
        </a:xfrm>
      </p:grpSpPr>
      <p:sp>
        <p:nvSpPr>
          <p:cNvPr id="27" name="Rectangle 3"/>
          <p:cNvSpPr>
            <a:spLocks noChangeArrowheads="1"/>
          </p:cNvSpPr>
          <p:nvPr userDrawn="1"/>
        </p:nvSpPr>
        <p:spPr bwMode="white">
          <a:xfrm>
            <a:off x="1" y="0"/>
            <a:ext cx="12192000" cy="177800"/>
          </a:xfrm>
          <a:prstGeom prst="rect">
            <a:avLst/>
          </a:prstGeom>
          <a:solidFill>
            <a:schemeClr val="bg2"/>
          </a:solidFill>
          <a:ln w="25400" algn="ctr">
            <a:noFill/>
            <a:miter lim="800000"/>
            <a:headEnd/>
            <a:tailEnd/>
          </a:ln>
          <a:effectLst/>
        </p:spPr>
        <p:txBody>
          <a:bodyPr wrap="none" lIns="91420" tIns="45711" rIns="91420" bIns="45711" anchor="ctr"/>
          <a:lstStyle/>
          <a:p>
            <a:endParaRPr lang="en-US" sz="1800" dirty="0">
              <a:latin typeface="+mj-lt"/>
            </a:endParaRPr>
          </a:p>
        </p:txBody>
      </p:sp>
      <p:sp>
        <p:nvSpPr>
          <p:cNvPr id="47" name="Rectangle 3"/>
          <p:cNvSpPr>
            <a:spLocks noChangeArrowheads="1"/>
          </p:cNvSpPr>
          <p:nvPr userDrawn="1"/>
        </p:nvSpPr>
        <p:spPr bwMode="hidden">
          <a:xfrm>
            <a:off x="1" y="0"/>
            <a:ext cx="12192000" cy="177800"/>
          </a:xfrm>
          <a:prstGeom prst="rect">
            <a:avLst/>
          </a:prstGeom>
          <a:solidFill>
            <a:schemeClr val="bg2"/>
          </a:solidFill>
          <a:ln w="25400" algn="ctr">
            <a:noFill/>
            <a:miter lim="800000"/>
            <a:headEnd/>
            <a:tailEnd/>
          </a:ln>
          <a:effectLst/>
        </p:spPr>
        <p:txBody>
          <a:bodyPr wrap="none" lIns="91420" tIns="45711" rIns="91420" bIns="45711" anchor="ctr"/>
          <a:lstStyle/>
          <a:p>
            <a:endParaRPr lang="en-US" sz="1800" dirty="0">
              <a:latin typeface="+mj-lt"/>
            </a:endParaRPr>
          </a:p>
        </p:txBody>
      </p:sp>
      <p:sp>
        <p:nvSpPr>
          <p:cNvPr id="5" name="Title 1"/>
          <p:cNvSpPr>
            <a:spLocks noGrp="1"/>
          </p:cNvSpPr>
          <p:nvPr>
            <p:ph type="ctrTitle" hasCustomPrompt="1"/>
          </p:nvPr>
        </p:nvSpPr>
        <p:spPr>
          <a:xfrm>
            <a:off x="327274" y="762102"/>
            <a:ext cx="11068958"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gradFill>
                  <a:gsLst>
                    <a:gs pos="0">
                      <a:schemeClr val="accent1"/>
                    </a:gs>
                    <a:gs pos="100000">
                      <a:srgbClr val="01BBBB"/>
                    </a:gs>
                  </a:gsLst>
                  <a:lin ang="1200000" scaled="0"/>
                </a:gradFill>
                <a:latin typeface="+mj-lt"/>
                <a:cs typeface="CiscoSans Thin"/>
              </a:defRPr>
            </a:lvl1pPr>
          </a:lstStyle>
          <a:p>
            <a:r>
              <a:rPr lang="en-US" dirty="0"/>
              <a:t>Section Title Goes Here</a:t>
            </a:r>
          </a:p>
        </p:txBody>
      </p:sp>
    </p:spTree>
    <p:extLst>
      <p:ext uri="{BB962C8B-B14F-4D97-AF65-F5344CB8AC3E}">
        <p14:creationId xmlns:p14="http://schemas.microsoft.com/office/powerpoint/2010/main" val="191401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279" y="1845734"/>
            <a:ext cx="10058401" cy="40233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7"/>
            <a:ext cx="2472271" cy="365125"/>
          </a:xfrm>
          <a:prstGeom prst="rect">
            <a:avLst/>
          </a:prstGeom>
        </p:spPr>
        <p:txBody>
          <a:bodyPr/>
          <a:lstStyle/>
          <a:p>
            <a:fld id="{75C51FCE-E4BB-4680-8E50-3C0E348D2609}" type="datetimeFigureOut">
              <a:rPr lang="en-US" smtClean="0"/>
              <a:pPr/>
              <a:t>6/5/2020</a:t>
            </a:fld>
            <a:endParaRPr lang="en-US" dirty="0"/>
          </a:p>
        </p:txBody>
      </p:sp>
      <p:sp>
        <p:nvSpPr>
          <p:cNvPr id="5" name="Footer Placeholder 4"/>
          <p:cNvSpPr>
            <a:spLocks noGrp="1"/>
          </p:cNvSpPr>
          <p:nvPr>
            <p:ph type="ftr" sz="quarter" idx="11"/>
          </p:nvPr>
        </p:nvSpPr>
        <p:spPr>
          <a:xfrm>
            <a:off x="3686186" y="6459787"/>
            <a:ext cx="4822804" cy="365125"/>
          </a:xfrm>
          <a:prstGeom prst="rect">
            <a:avLst/>
          </a:prstGeom>
        </p:spPr>
        <p:txBody>
          <a:bodyPr/>
          <a:lstStyle/>
          <a:p>
            <a:r>
              <a:rPr lang="en-US" dirty="0"/>
              <a:t>
              </a:t>
            </a:r>
          </a:p>
        </p:txBody>
      </p:sp>
      <p:sp>
        <p:nvSpPr>
          <p:cNvPr id="6" name="Slide Number Placeholder 5"/>
          <p:cNvSpPr>
            <a:spLocks noGrp="1"/>
          </p:cNvSpPr>
          <p:nvPr>
            <p:ph type="sldNum" sz="quarter" idx="12"/>
          </p:nvPr>
        </p:nvSpPr>
        <p:spPr>
          <a:xfrm>
            <a:off x="9900460" y="6459787"/>
            <a:ext cx="1312025" cy="365125"/>
          </a:xfrm>
          <a:prstGeom prst="rect">
            <a:avLst/>
          </a:prstGeom>
        </p:spPr>
        <p:txBody>
          <a:bodyPr/>
          <a:lstStyle/>
          <a:p>
            <a:fld id="{D57F1E4F-1CFF-5643-939E-217C01CDF565}" type="slidenum">
              <a:rPr lang="en-US" smtClean="0"/>
              <a:pPr/>
              <a:t>‹#›</a:t>
            </a:fld>
            <a:endParaRPr lang="en-US" dirty="0"/>
          </a:p>
        </p:txBody>
      </p:sp>
      <p:sp>
        <p:nvSpPr>
          <p:cNvPr id="7" name="Rectangle 6">
            <a:extLst>
              <a:ext uri="{FF2B5EF4-FFF2-40B4-BE49-F238E27FC236}">
                <a16:creationId xmlns:a16="http://schemas.microsoft.com/office/drawing/2014/main" id="{E19ED18C-0842-4BF5-A56F-22E89555BEEB}"/>
              </a:ext>
            </a:extLst>
          </p:cNvPr>
          <p:cNvSpPr/>
          <p:nvPr userDrawn="1"/>
        </p:nvSpPr>
        <p:spPr>
          <a:xfrm>
            <a:off x="1097280" y="1667435"/>
            <a:ext cx="10186297" cy="125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7038492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00CBF8-2223-4844-BA0A-1522DF82B150}"/>
              </a:ext>
            </a:extLst>
          </p:cNvPr>
          <p:cNvSpPr/>
          <p:nvPr userDrawn="1"/>
        </p:nvSpPr>
        <p:spPr>
          <a:xfrm rot="10800000">
            <a:off x="0" y="374044"/>
            <a:ext cx="12736597" cy="1017855"/>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Parallelogram 3">
            <a:extLst>
              <a:ext uri="{FF2B5EF4-FFF2-40B4-BE49-F238E27FC236}">
                <a16:creationId xmlns:a16="http://schemas.microsoft.com/office/drawing/2014/main" id="{DCBD4D32-208C-C74A-9FB9-D58A5AD48A20}"/>
              </a:ext>
            </a:extLst>
          </p:cNvPr>
          <p:cNvSpPr/>
          <p:nvPr userDrawn="1"/>
        </p:nvSpPr>
        <p:spPr>
          <a:xfrm rot="10800000">
            <a:off x="9563457" y="374044"/>
            <a:ext cx="3332527" cy="1017858"/>
          </a:xfrm>
          <a:prstGeom prst="parallelogram">
            <a:avLst/>
          </a:prstGeom>
          <a:solidFill>
            <a:srgbClr val="0047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Picture 4">
            <a:extLst>
              <a:ext uri="{FF2B5EF4-FFF2-40B4-BE49-F238E27FC236}">
                <a16:creationId xmlns:a16="http://schemas.microsoft.com/office/drawing/2014/main" id="{1F5ED5E3-DF9C-2647-AFDA-DC5469E7C0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62568" y="449817"/>
            <a:ext cx="1210049" cy="914946"/>
          </a:xfrm>
          <a:prstGeom prst="rect">
            <a:avLst/>
          </a:prstGeom>
        </p:spPr>
      </p:pic>
      <p:sp>
        <p:nvSpPr>
          <p:cNvPr id="7" name="Title 3">
            <a:extLst>
              <a:ext uri="{FF2B5EF4-FFF2-40B4-BE49-F238E27FC236}">
                <a16:creationId xmlns:a16="http://schemas.microsoft.com/office/drawing/2014/main" id="{E764219C-6EDF-E840-A95F-F2AC0ED5919E}"/>
              </a:ext>
            </a:extLst>
          </p:cNvPr>
          <p:cNvSpPr txBox="1">
            <a:spLocks/>
          </p:cNvSpPr>
          <p:nvPr userDrawn="1"/>
        </p:nvSpPr>
        <p:spPr>
          <a:xfrm>
            <a:off x="7544440" y="98781"/>
            <a:ext cx="4228177" cy="323901"/>
          </a:xfrm>
          <a:prstGeom prst="rect">
            <a:avLst/>
          </a:prstGeom>
        </p:spPr>
        <p:txBody>
          <a:bodyPr vert="horz" lIns="91440" tIns="45720" rIns="91440" bIns="45720" rtlCol="0" anchor="ctr">
            <a:normAutofit fontScale="97500"/>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pPr algn="r"/>
            <a:r>
              <a:rPr lang="en-US" sz="1500" b="1" spc="70" dirty="0">
                <a:solidFill>
                  <a:schemeClr val="tx1"/>
                </a:solidFill>
                <a:cs typeface="Arial"/>
              </a:rPr>
              <a:t>FY21 Proposed Budget Review</a:t>
            </a:r>
          </a:p>
        </p:txBody>
      </p:sp>
      <p:sp>
        <p:nvSpPr>
          <p:cNvPr id="8" name="Rectangle 7">
            <a:extLst>
              <a:ext uri="{FF2B5EF4-FFF2-40B4-BE49-F238E27FC236}">
                <a16:creationId xmlns:a16="http://schemas.microsoft.com/office/drawing/2014/main" id="{8710F3E0-CC0F-2544-AED1-0F233F36E520}"/>
              </a:ext>
            </a:extLst>
          </p:cNvPr>
          <p:cNvSpPr/>
          <p:nvPr userDrawn="1"/>
        </p:nvSpPr>
        <p:spPr>
          <a:xfrm>
            <a:off x="13425296" y="5092507"/>
            <a:ext cx="647333" cy="225083"/>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itle 3">
            <a:extLst>
              <a:ext uri="{FF2B5EF4-FFF2-40B4-BE49-F238E27FC236}">
                <a16:creationId xmlns:a16="http://schemas.microsoft.com/office/drawing/2014/main" id="{AC8B72F5-9B2C-5D44-8DA9-D10CB67A2046}"/>
              </a:ext>
            </a:extLst>
          </p:cNvPr>
          <p:cNvSpPr txBox="1">
            <a:spLocks/>
          </p:cNvSpPr>
          <p:nvPr userDrawn="1"/>
        </p:nvSpPr>
        <p:spPr>
          <a:xfrm>
            <a:off x="13450353" y="5092507"/>
            <a:ext cx="487681" cy="225083"/>
          </a:xfrm>
          <a:prstGeom prst="rect">
            <a:avLst/>
          </a:prstGeom>
        </p:spPr>
        <p:txBody>
          <a:bodyPr vert="horz" lIns="91440" tIns="45720" rIns="91440" bIns="45720" rtlCol="0" anchor="ctr">
            <a:noAutofit/>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endParaRPr lang="en-US" sz="1200" b="1" dirty="0">
              <a:solidFill>
                <a:srgbClr val="79A3DC"/>
              </a:solidFill>
              <a:latin typeface="Helvetica" pitchFamily="2" charset="0"/>
            </a:endParaRPr>
          </a:p>
        </p:txBody>
      </p:sp>
      <p:sp>
        <p:nvSpPr>
          <p:cNvPr id="10" name="Slide Number Placeholder 3">
            <a:extLst>
              <a:ext uri="{FF2B5EF4-FFF2-40B4-BE49-F238E27FC236}">
                <a16:creationId xmlns:a16="http://schemas.microsoft.com/office/drawing/2014/main" id="{E3CD53F2-FDD9-1A4F-8C7E-A30C7E453CEE}"/>
              </a:ext>
            </a:extLst>
          </p:cNvPr>
          <p:cNvSpPr>
            <a:spLocks noGrp="1"/>
          </p:cNvSpPr>
          <p:nvPr>
            <p:ph type="sldNum" sz="quarter" idx="12"/>
          </p:nvPr>
        </p:nvSpPr>
        <p:spPr>
          <a:xfrm>
            <a:off x="13397307" y="5092506"/>
            <a:ext cx="511877" cy="465298"/>
          </a:xfrm>
          <a:prstGeom prst="rect">
            <a:avLst/>
          </a:prstGeom>
        </p:spPr>
        <p:txBody>
          <a:bodyPr/>
          <a:lstStyle>
            <a:lvl1pPr algn="l">
              <a:defRPr sz="900">
                <a:solidFill>
                  <a:schemeClr val="bg1"/>
                </a:solidFill>
                <a:latin typeface="Helvetica" pitchFamily="2" charset="0"/>
              </a:defRPr>
            </a:lvl1pPr>
          </a:lstStyle>
          <a:p>
            <a:fld id="{8F687CB0-D672-4915-BE90-822E29522031}" type="slidenum">
              <a:rPr lang="en-US" smtClean="0"/>
              <a:pPr/>
              <a:t>‹#›</a:t>
            </a:fld>
            <a:endParaRPr lang="en-US" dirty="0"/>
          </a:p>
        </p:txBody>
      </p:sp>
      <p:sp>
        <p:nvSpPr>
          <p:cNvPr id="11" name="Text Placeholder 6">
            <a:extLst>
              <a:ext uri="{FF2B5EF4-FFF2-40B4-BE49-F238E27FC236}">
                <a16:creationId xmlns:a16="http://schemas.microsoft.com/office/drawing/2014/main" id="{0F4CEF55-A663-974F-8760-CE05094D74AD}"/>
              </a:ext>
            </a:extLst>
          </p:cNvPr>
          <p:cNvSpPr>
            <a:spLocks noGrp="1"/>
          </p:cNvSpPr>
          <p:nvPr>
            <p:ph type="body" sz="quarter" idx="13" hasCustomPrompt="1"/>
          </p:nvPr>
        </p:nvSpPr>
        <p:spPr>
          <a:xfrm>
            <a:off x="436939" y="742637"/>
            <a:ext cx="9126517" cy="781050"/>
          </a:xfrm>
          <a:prstGeom prst="rect">
            <a:avLst/>
          </a:prstGeom>
        </p:spPr>
        <p:txBody>
          <a:bodyPr>
            <a:normAutofit/>
          </a:bodyPr>
          <a:lstStyle>
            <a:lvl1pPr marL="0" indent="0">
              <a:buNone/>
              <a:defRPr sz="3600" b="1" spc="300">
                <a:solidFill>
                  <a:schemeClr val="bg1"/>
                </a:solidFill>
                <a:latin typeface="+mn-lt"/>
                <a:cs typeface="Calibri" panose="020F0502020204030204" pitchFamily="34" charset="0"/>
              </a:defRPr>
            </a:lvl1pPr>
          </a:lstStyle>
          <a:p>
            <a:pPr lvl="0"/>
            <a:r>
              <a:rPr lang="en-US" dirty="0"/>
              <a:t>EDIT MASTER TEXT STYLES</a:t>
            </a:r>
          </a:p>
        </p:txBody>
      </p:sp>
      <p:sp>
        <p:nvSpPr>
          <p:cNvPr id="12" name="Rectangle 11">
            <a:extLst>
              <a:ext uri="{FF2B5EF4-FFF2-40B4-BE49-F238E27FC236}">
                <a16:creationId xmlns:a16="http://schemas.microsoft.com/office/drawing/2014/main" id="{EC6B2D12-444D-6740-9AA1-333F13D2ED4B}"/>
              </a:ext>
            </a:extLst>
          </p:cNvPr>
          <p:cNvSpPr/>
          <p:nvPr userDrawn="1"/>
        </p:nvSpPr>
        <p:spPr>
          <a:xfrm>
            <a:off x="-645857" y="6389572"/>
            <a:ext cx="14299103" cy="212295"/>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a:extLst>
              <a:ext uri="{FF2B5EF4-FFF2-40B4-BE49-F238E27FC236}">
                <a16:creationId xmlns:a16="http://schemas.microsoft.com/office/drawing/2014/main" id="{F7B07B2F-8FF4-DB49-8657-98C800DCAAA4}"/>
              </a:ext>
            </a:extLst>
          </p:cNvPr>
          <p:cNvSpPr/>
          <p:nvPr userDrawn="1"/>
        </p:nvSpPr>
        <p:spPr>
          <a:xfrm flipV="1">
            <a:off x="-1949154" y="1461732"/>
            <a:ext cx="14995116" cy="68508"/>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ectangle 14">
            <a:extLst>
              <a:ext uri="{FF2B5EF4-FFF2-40B4-BE49-F238E27FC236}">
                <a16:creationId xmlns:a16="http://schemas.microsoft.com/office/drawing/2014/main" id="{24D244BC-D9DA-0F40-9C47-7E1E0097FA45}"/>
              </a:ext>
            </a:extLst>
          </p:cNvPr>
          <p:cNvSpPr/>
          <p:nvPr userDrawn="1"/>
        </p:nvSpPr>
        <p:spPr>
          <a:xfrm flipV="1">
            <a:off x="-6927554" y="255232"/>
            <a:ext cx="14995116" cy="68508"/>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0034917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5"/>
            <a:ext cx="10058400" cy="1450757"/>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97282" y="6459787"/>
            <a:ext cx="2472271" cy="365125"/>
          </a:xfrm>
          <a:prstGeom prst="rect">
            <a:avLst/>
          </a:prstGeom>
        </p:spPr>
        <p:txBody>
          <a:bodyPr/>
          <a:lstStyle/>
          <a:p>
            <a:fld id="{66CB97F8-6CEB-469B-AFCC-889F2A2B1D5A}" type="datetimeFigureOut">
              <a:rPr lang="en-US" smtClean="0"/>
              <a:pPr/>
              <a:t>6/5/2020</a:t>
            </a:fld>
            <a:endParaRPr lang="en-US" dirty="0"/>
          </a:p>
        </p:txBody>
      </p:sp>
      <p:sp>
        <p:nvSpPr>
          <p:cNvPr id="4" name="Footer Placeholder 3"/>
          <p:cNvSpPr>
            <a:spLocks noGrp="1"/>
          </p:cNvSpPr>
          <p:nvPr>
            <p:ph type="ftr" sz="quarter" idx="11"/>
          </p:nvPr>
        </p:nvSpPr>
        <p:spPr>
          <a:xfrm>
            <a:off x="3686186" y="6459787"/>
            <a:ext cx="4822804" cy="365125"/>
          </a:xfrm>
          <a:prstGeom prst="rect">
            <a:avLst/>
          </a:prstGeom>
        </p:spPr>
        <p:txBody>
          <a:bodyPr/>
          <a:lstStyle/>
          <a:p>
            <a:r>
              <a:rPr lang="en-US" dirty="0"/>
              <a:t>
              </a:t>
            </a:r>
          </a:p>
        </p:txBody>
      </p:sp>
      <p:sp>
        <p:nvSpPr>
          <p:cNvPr id="5" name="Slide Number Placeholder 4"/>
          <p:cNvSpPr>
            <a:spLocks noGrp="1"/>
          </p:cNvSpPr>
          <p:nvPr>
            <p:ph type="sldNum" sz="quarter" idx="12"/>
          </p:nvPr>
        </p:nvSpPr>
        <p:spPr>
          <a:xfrm>
            <a:off x="9900460" y="6459787"/>
            <a:ext cx="1312025" cy="36512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34698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OUTDOOR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6" name="Text Placeholder 22"/>
          <p:cNvSpPr>
            <a:spLocks noGrp="1"/>
          </p:cNvSpPr>
          <p:nvPr>
            <p:ph type="body" sz="quarter" idx="10" hasCustomPrompt="1"/>
          </p:nvPr>
        </p:nvSpPr>
        <p:spPr>
          <a:xfrm>
            <a:off x="393510" y="1938973"/>
            <a:ext cx="4708525" cy="1279715"/>
          </a:xfrm>
        </p:spPr>
        <p:txBody>
          <a:bodyPr/>
          <a:lstStyle>
            <a:lvl1pPr marL="0" indent="0">
              <a:buFontTx/>
              <a:buNone/>
              <a:defRPr b="1"/>
            </a:lvl1pPr>
          </a:lstStyle>
          <a:p>
            <a:pPr lvl="0"/>
            <a:r>
              <a:rPr lang="en-US" dirty="0"/>
              <a:t>INSERT PRESENTATION</a:t>
            </a:r>
            <a:br>
              <a:rPr lang="en-US" dirty="0"/>
            </a:br>
            <a:r>
              <a:rPr lang="en-US" dirty="0"/>
              <a:t>TITLE HERE for</a:t>
            </a:r>
            <a:br>
              <a:rPr lang="en-US" dirty="0"/>
            </a:br>
            <a:r>
              <a:rPr lang="en-US" dirty="0"/>
              <a:t>OUTDOORS</a:t>
            </a:r>
          </a:p>
        </p:txBody>
      </p:sp>
      <p:sp>
        <p:nvSpPr>
          <p:cNvPr id="10" name="Content Placeholder 7"/>
          <p:cNvSpPr>
            <a:spLocks noGrp="1"/>
          </p:cNvSpPr>
          <p:nvPr>
            <p:ph sz="quarter" idx="12" hasCustomPrompt="1"/>
          </p:nvPr>
        </p:nvSpPr>
        <p:spPr>
          <a:xfrm>
            <a:off x="393509" y="3456432"/>
            <a:ext cx="4708525" cy="3236976"/>
          </a:xfrm>
        </p:spPr>
        <p:txBody>
          <a:bodyPr/>
          <a:lstStyle/>
          <a:p>
            <a:pPr lvl="0"/>
            <a:r>
              <a:rPr lang="en-US" dirty="0"/>
              <a:t>Insert Sub-Title OR Image here (if needed)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1750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BUSINES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6" name="Text Placeholder 22"/>
          <p:cNvSpPr>
            <a:spLocks noGrp="1"/>
          </p:cNvSpPr>
          <p:nvPr>
            <p:ph type="body" sz="quarter" idx="10" hasCustomPrompt="1"/>
          </p:nvPr>
        </p:nvSpPr>
        <p:spPr>
          <a:xfrm>
            <a:off x="393510" y="1938973"/>
            <a:ext cx="4708525" cy="1279715"/>
          </a:xfrm>
        </p:spPr>
        <p:txBody>
          <a:bodyPr/>
          <a:lstStyle>
            <a:lvl1pPr marL="0" indent="0">
              <a:buNone/>
              <a:defRPr b="1"/>
            </a:lvl1pPr>
          </a:lstStyle>
          <a:p>
            <a:pPr lvl="0"/>
            <a:r>
              <a:rPr lang="en-US" dirty="0"/>
              <a:t>INSERT PRESENTATION</a:t>
            </a:r>
            <a:br>
              <a:rPr lang="en-US" dirty="0"/>
            </a:br>
            <a:r>
              <a:rPr lang="en-US" dirty="0"/>
              <a:t>TITLE HERE for</a:t>
            </a:r>
            <a:br>
              <a:rPr lang="en-US" dirty="0"/>
            </a:br>
            <a:r>
              <a:rPr lang="en-US" dirty="0"/>
              <a:t>BUSINESS</a:t>
            </a:r>
          </a:p>
        </p:txBody>
      </p:sp>
      <p:sp>
        <p:nvSpPr>
          <p:cNvPr id="9" name="Content Placeholder 7"/>
          <p:cNvSpPr>
            <a:spLocks noGrp="1"/>
          </p:cNvSpPr>
          <p:nvPr>
            <p:ph sz="quarter" idx="12" hasCustomPrompt="1"/>
          </p:nvPr>
        </p:nvSpPr>
        <p:spPr>
          <a:xfrm>
            <a:off x="393509" y="3456432"/>
            <a:ext cx="4708525" cy="3236976"/>
          </a:xfrm>
        </p:spPr>
        <p:txBody>
          <a:bodyPr/>
          <a:lstStyle/>
          <a:p>
            <a:pPr lvl="0"/>
            <a:r>
              <a:rPr lang="en-US" dirty="0"/>
              <a:t>Insert Sub-Title OR Image here (if needed)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1273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CITY EMPLOYEE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6" name="Text Placeholder 22"/>
          <p:cNvSpPr>
            <a:spLocks noGrp="1"/>
          </p:cNvSpPr>
          <p:nvPr>
            <p:ph type="body" sz="quarter" idx="10" hasCustomPrompt="1"/>
          </p:nvPr>
        </p:nvSpPr>
        <p:spPr>
          <a:xfrm>
            <a:off x="393510" y="1938973"/>
            <a:ext cx="4708525" cy="1279715"/>
          </a:xfrm>
        </p:spPr>
        <p:txBody>
          <a:bodyPr/>
          <a:lstStyle>
            <a:lvl1pPr marL="0" indent="0">
              <a:buNone/>
              <a:defRPr b="1"/>
            </a:lvl1pPr>
          </a:lstStyle>
          <a:p>
            <a:pPr lvl="0"/>
            <a:r>
              <a:rPr lang="en-US" dirty="0"/>
              <a:t>INSERT PRESENTATION</a:t>
            </a:r>
            <a:br>
              <a:rPr lang="en-US" dirty="0"/>
            </a:br>
            <a:r>
              <a:rPr lang="en-US" dirty="0"/>
              <a:t>TITLE HERE for</a:t>
            </a:r>
            <a:br>
              <a:rPr lang="en-US" dirty="0"/>
            </a:br>
            <a:r>
              <a:rPr lang="en-US" dirty="0"/>
              <a:t>CITY EMPLOYEES</a:t>
            </a:r>
          </a:p>
        </p:txBody>
      </p:sp>
      <p:sp>
        <p:nvSpPr>
          <p:cNvPr id="9" name="Content Placeholder 7"/>
          <p:cNvSpPr>
            <a:spLocks noGrp="1"/>
          </p:cNvSpPr>
          <p:nvPr>
            <p:ph sz="quarter" idx="12" hasCustomPrompt="1"/>
          </p:nvPr>
        </p:nvSpPr>
        <p:spPr>
          <a:xfrm>
            <a:off x="393509" y="3456432"/>
            <a:ext cx="4708525" cy="3236976"/>
          </a:xfrm>
        </p:spPr>
        <p:txBody>
          <a:bodyPr/>
          <a:lstStyle/>
          <a:p>
            <a:pPr lvl="0"/>
            <a:r>
              <a:rPr lang="en-US" dirty="0"/>
              <a:t>Insert Sub-Title OR Image here (if needed)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4850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 PUBLIC SAFET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5" name="Text Placeholder 22"/>
          <p:cNvSpPr>
            <a:spLocks noGrp="1"/>
          </p:cNvSpPr>
          <p:nvPr>
            <p:ph type="body" sz="quarter" idx="10" hasCustomPrompt="1"/>
          </p:nvPr>
        </p:nvSpPr>
        <p:spPr>
          <a:xfrm>
            <a:off x="393510" y="1938973"/>
            <a:ext cx="4708525" cy="1279715"/>
          </a:xfrm>
        </p:spPr>
        <p:txBody>
          <a:bodyPr/>
          <a:lstStyle>
            <a:lvl1pPr marL="0" indent="0">
              <a:buNone/>
              <a:defRPr b="1"/>
            </a:lvl1pPr>
          </a:lstStyle>
          <a:p>
            <a:pPr lvl="0"/>
            <a:r>
              <a:rPr lang="en-US" dirty="0"/>
              <a:t>INSERT PRESENTATION</a:t>
            </a:r>
            <a:br>
              <a:rPr lang="en-US" dirty="0"/>
            </a:br>
            <a:r>
              <a:rPr lang="en-US" dirty="0"/>
              <a:t>TITLE HERE for</a:t>
            </a:r>
            <a:br>
              <a:rPr lang="en-US" dirty="0"/>
            </a:br>
            <a:r>
              <a:rPr lang="en-US" dirty="0"/>
              <a:t>PUBLIC SAFETY</a:t>
            </a:r>
          </a:p>
        </p:txBody>
      </p:sp>
      <p:sp>
        <p:nvSpPr>
          <p:cNvPr id="7" name="Content Placeholder 7"/>
          <p:cNvSpPr>
            <a:spLocks noGrp="1"/>
          </p:cNvSpPr>
          <p:nvPr>
            <p:ph sz="quarter" idx="12" hasCustomPrompt="1"/>
          </p:nvPr>
        </p:nvSpPr>
        <p:spPr>
          <a:xfrm>
            <a:off x="393509" y="3456432"/>
            <a:ext cx="4708525" cy="3236976"/>
          </a:xfrm>
        </p:spPr>
        <p:txBody>
          <a:bodyPr/>
          <a:lstStyle/>
          <a:p>
            <a:pPr lvl="0"/>
            <a:r>
              <a:rPr lang="en-US" dirty="0"/>
              <a:t>Insert Sub-Title OR Image here (if needed)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4554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City Pic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3" name="Slide Number Placeholder 2"/>
          <p:cNvSpPr>
            <a:spLocks noGrp="1"/>
          </p:cNvSpPr>
          <p:nvPr>
            <p:ph type="sldNum" sz="quarter" idx="10"/>
          </p:nvPr>
        </p:nvSpPr>
        <p:spPr>
          <a:xfrm>
            <a:off x="9369552" y="6406166"/>
            <a:ext cx="2743200" cy="365125"/>
          </a:xfrm>
        </p:spPr>
        <p:txBody>
          <a:bodyPr/>
          <a:lstStyle>
            <a:lvl1pPr>
              <a:defRPr sz="1200">
                <a:solidFill>
                  <a:schemeClr val="bg1"/>
                </a:solidFill>
              </a:defRPr>
            </a:lvl1pPr>
          </a:lstStyle>
          <a:p>
            <a:fld id="{94FABF8F-E73C-FC47-AD87-43AF09A54C04}" type="slidenum">
              <a:rPr lang="en-US" smtClean="0"/>
              <a:pPr/>
              <a:t>‹#›</a:t>
            </a:fld>
            <a:endParaRPr lang="en-US" dirty="0"/>
          </a:p>
        </p:txBody>
      </p:sp>
      <p:sp>
        <p:nvSpPr>
          <p:cNvPr id="7" name="Text Placeholder 6"/>
          <p:cNvSpPr>
            <a:spLocks noGrp="1"/>
          </p:cNvSpPr>
          <p:nvPr>
            <p:ph type="body" sz="quarter" idx="11" hasCustomPrompt="1"/>
          </p:nvPr>
        </p:nvSpPr>
        <p:spPr>
          <a:xfrm>
            <a:off x="1910715" y="6442742"/>
            <a:ext cx="3530600" cy="411162"/>
          </a:xfrm>
        </p:spPr>
        <p:txBody>
          <a:bodyPr>
            <a:normAutofit/>
          </a:bodyPr>
          <a:lstStyle>
            <a:lvl1pPr marL="0" indent="0">
              <a:buNone/>
              <a:defRPr sz="1800" b="0">
                <a:solidFill>
                  <a:schemeClr val="bg1"/>
                </a:solidFill>
              </a:defRPr>
            </a:lvl1pPr>
          </a:lstStyle>
          <a:p>
            <a:pPr lvl="0"/>
            <a:r>
              <a:rPr lang="en-US" dirty="0"/>
              <a:t>Footer Copy Here</a:t>
            </a:r>
          </a:p>
        </p:txBody>
      </p:sp>
      <p:sp>
        <p:nvSpPr>
          <p:cNvPr id="8" name="Text Placeholder 22"/>
          <p:cNvSpPr>
            <a:spLocks noGrp="1"/>
          </p:cNvSpPr>
          <p:nvPr>
            <p:ph type="body" sz="quarter" idx="12" hasCustomPrompt="1"/>
          </p:nvPr>
        </p:nvSpPr>
        <p:spPr>
          <a:xfrm>
            <a:off x="1910714" y="393637"/>
            <a:ext cx="9830181" cy="932243"/>
          </a:xfrm>
        </p:spPr>
        <p:txBody>
          <a:bodyPr/>
          <a:lstStyle>
            <a:lvl1pPr marL="0" indent="0">
              <a:buNone/>
              <a:defRPr b="1" baseline="0"/>
            </a:lvl1pPr>
          </a:lstStyle>
          <a:p>
            <a:pPr lvl="0"/>
            <a:r>
              <a:rPr lang="en-US" dirty="0"/>
              <a:t>INSERT </a:t>
            </a:r>
            <a:br>
              <a:rPr lang="en-US" dirty="0"/>
            </a:br>
            <a:r>
              <a:rPr lang="en-US" dirty="0"/>
              <a:t>TOPIC HEADLINE HERE</a:t>
            </a:r>
          </a:p>
        </p:txBody>
      </p:sp>
      <p:sp>
        <p:nvSpPr>
          <p:cNvPr id="15" name="Content Placeholder 7"/>
          <p:cNvSpPr>
            <a:spLocks noGrp="1"/>
          </p:cNvSpPr>
          <p:nvPr>
            <p:ph sz="quarter" idx="13" hasCustomPrompt="1"/>
          </p:nvPr>
        </p:nvSpPr>
        <p:spPr>
          <a:xfrm>
            <a:off x="1910714" y="1829245"/>
            <a:ext cx="9830181" cy="4205796"/>
          </a:xfrm>
        </p:spPr>
        <p:txBody>
          <a:bodyPr/>
          <a:lstStyle/>
          <a:p>
            <a:pPr lvl="0"/>
            <a:r>
              <a:rPr lang="en-US" dirty="0"/>
              <a:t>Insert Sub-Title OR Image here (if needed)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8296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Block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9" name="Slide Number Placeholder 2"/>
          <p:cNvSpPr>
            <a:spLocks noGrp="1"/>
          </p:cNvSpPr>
          <p:nvPr>
            <p:ph type="sldNum" sz="quarter" idx="10"/>
          </p:nvPr>
        </p:nvSpPr>
        <p:spPr>
          <a:xfrm>
            <a:off x="9369552" y="6406166"/>
            <a:ext cx="2743200" cy="365125"/>
          </a:xfrm>
        </p:spPr>
        <p:txBody>
          <a:bodyPr/>
          <a:lstStyle>
            <a:lvl1pPr>
              <a:defRPr sz="1200">
                <a:solidFill>
                  <a:schemeClr val="bg1"/>
                </a:solidFill>
              </a:defRPr>
            </a:lvl1pPr>
          </a:lstStyle>
          <a:p>
            <a:fld id="{94FABF8F-E73C-FC47-AD87-43AF09A54C04}" type="slidenum">
              <a:rPr lang="en-US" smtClean="0"/>
              <a:pPr/>
              <a:t>‹#›</a:t>
            </a:fld>
            <a:endParaRPr lang="en-US" dirty="0"/>
          </a:p>
        </p:txBody>
      </p:sp>
      <p:sp>
        <p:nvSpPr>
          <p:cNvPr id="11" name="Text Placeholder 22"/>
          <p:cNvSpPr>
            <a:spLocks noGrp="1"/>
          </p:cNvSpPr>
          <p:nvPr>
            <p:ph type="body" sz="quarter" idx="12" hasCustomPrompt="1"/>
          </p:nvPr>
        </p:nvSpPr>
        <p:spPr>
          <a:xfrm>
            <a:off x="1910714" y="393637"/>
            <a:ext cx="9830181" cy="932243"/>
          </a:xfrm>
        </p:spPr>
        <p:txBody>
          <a:bodyPr/>
          <a:lstStyle>
            <a:lvl1pPr marL="0" indent="0">
              <a:buNone/>
              <a:defRPr b="1" baseline="0"/>
            </a:lvl1pPr>
          </a:lstStyle>
          <a:p>
            <a:pPr lvl="0"/>
            <a:r>
              <a:rPr lang="en-US" dirty="0"/>
              <a:t>INSERT </a:t>
            </a:r>
            <a:br>
              <a:rPr lang="en-US" dirty="0"/>
            </a:br>
            <a:r>
              <a:rPr lang="en-US" dirty="0"/>
              <a:t>TOPIC HEADLINE HERE</a:t>
            </a:r>
          </a:p>
        </p:txBody>
      </p:sp>
      <p:sp>
        <p:nvSpPr>
          <p:cNvPr id="14" name="Content Placeholder 7"/>
          <p:cNvSpPr>
            <a:spLocks noGrp="1"/>
          </p:cNvSpPr>
          <p:nvPr>
            <p:ph sz="quarter" idx="13" hasCustomPrompt="1"/>
          </p:nvPr>
        </p:nvSpPr>
        <p:spPr>
          <a:xfrm>
            <a:off x="1910714" y="1829245"/>
            <a:ext cx="9830181" cy="4205796"/>
          </a:xfrm>
        </p:spPr>
        <p:txBody>
          <a:bodyPr/>
          <a:lstStyle/>
          <a:p>
            <a:pPr lvl="0"/>
            <a:r>
              <a:rPr lang="en-US"/>
              <a:t>Insert Sub-Title OR Image here (if needed)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hasCustomPrompt="1"/>
          </p:nvPr>
        </p:nvSpPr>
        <p:spPr>
          <a:xfrm>
            <a:off x="1910715" y="6442742"/>
            <a:ext cx="3530600" cy="411162"/>
          </a:xfrm>
        </p:spPr>
        <p:txBody>
          <a:bodyPr>
            <a:normAutofit/>
          </a:bodyPr>
          <a:lstStyle>
            <a:lvl1pPr marL="0" indent="0">
              <a:buNone/>
              <a:defRPr sz="1800" b="0">
                <a:solidFill>
                  <a:schemeClr val="bg1"/>
                </a:solidFill>
              </a:defRPr>
            </a:lvl1pPr>
          </a:lstStyle>
          <a:p>
            <a:pPr lvl="0"/>
            <a:r>
              <a:rPr lang="en-US" dirty="0"/>
              <a:t>Footer Copy Here</a:t>
            </a:r>
          </a:p>
        </p:txBody>
      </p:sp>
    </p:spTree>
    <p:extLst>
      <p:ext uri="{BB962C8B-B14F-4D97-AF65-F5344CB8AC3E}">
        <p14:creationId xmlns:p14="http://schemas.microsoft.com/office/powerpoint/2010/main" val="229226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Bottom Pic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5" name="Slide Number Placeholder 2"/>
          <p:cNvSpPr>
            <a:spLocks noGrp="1"/>
          </p:cNvSpPr>
          <p:nvPr>
            <p:ph type="sldNum" sz="quarter" idx="10"/>
          </p:nvPr>
        </p:nvSpPr>
        <p:spPr>
          <a:xfrm>
            <a:off x="9369552" y="6406166"/>
            <a:ext cx="2743200" cy="365125"/>
          </a:xfrm>
        </p:spPr>
        <p:txBody>
          <a:bodyPr/>
          <a:lstStyle>
            <a:lvl1pPr>
              <a:defRPr sz="1200">
                <a:solidFill>
                  <a:schemeClr val="bg1"/>
                </a:solidFill>
              </a:defRPr>
            </a:lvl1pPr>
          </a:lstStyle>
          <a:p>
            <a:fld id="{94FABF8F-E73C-FC47-AD87-43AF09A54C04}" type="slidenum">
              <a:rPr lang="en-US" smtClean="0"/>
              <a:pPr/>
              <a:t>‹#›</a:t>
            </a:fld>
            <a:endParaRPr lang="en-US" dirty="0"/>
          </a:p>
        </p:txBody>
      </p:sp>
      <p:sp>
        <p:nvSpPr>
          <p:cNvPr id="7" name="Text Placeholder 22"/>
          <p:cNvSpPr>
            <a:spLocks noGrp="1"/>
          </p:cNvSpPr>
          <p:nvPr>
            <p:ph type="body" sz="quarter" idx="12" hasCustomPrompt="1"/>
          </p:nvPr>
        </p:nvSpPr>
        <p:spPr>
          <a:xfrm>
            <a:off x="1910714" y="393637"/>
            <a:ext cx="9830181" cy="932243"/>
          </a:xfrm>
        </p:spPr>
        <p:txBody>
          <a:bodyPr/>
          <a:lstStyle>
            <a:lvl1pPr marL="0" indent="0">
              <a:buNone/>
              <a:defRPr b="1" baseline="0"/>
            </a:lvl1pPr>
          </a:lstStyle>
          <a:p>
            <a:pPr lvl="0"/>
            <a:r>
              <a:rPr lang="en-US" dirty="0"/>
              <a:t>INSERT </a:t>
            </a:r>
            <a:br>
              <a:rPr lang="en-US" dirty="0"/>
            </a:br>
            <a:r>
              <a:rPr lang="en-US" dirty="0"/>
              <a:t>TOPIC HEADLINE HERE</a:t>
            </a:r>
          </a:p>
        </p:txBody>
      </p:sp>
      <p:sp>
        <p:nvSpPr>
          <p:cNvPr id="9" name="Content Placeholder 7"/>
          <p:cNvSpPr>
            <a:spLocks noGrp="1"/>
          </p:cNvSpPr>
          <p:nvPr>
            <p:ph sz="quarter" idx="13" hasCustomPrompt="1"/>
          </p:nvPr>
        </p:nvSpPr>
        <p:spPr>
          <a:xfrm>
            <a:off x="1910714" y="1829245"/>
            <a:ext cx="9830181" cy="4205796"/>
          </a:xfrm>
        </p:spPr>
        <p:txBody>
          <a:bodyPr/>
          <a:lstStyle/>
          <a:p>
            <a:pPr lvl="0"/>
            <a:r>
              <a:rPr lang="en-US"/>
              <a:t>Insert Sub-Title OR Image here (if needed)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4642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7" name="Text Placeholder 6"/>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2AAC7DC6-0C21-8145-99D2-95D217AE6CE0}" type="slidenum">
              <a:rPr lang="en-US" smtClean="0"/>
              <a:pPr/>
              <a:t>‹#›</a:t>
            </a:fld>
            <a:endParaRPr lang="en-US" dirty="0"/>
          </a:p>
        </p:txBody>
      </p:sp>
    </p:spTree>
    <p:extLst>
      <p:ext uri="{BB962C8B-B14F-4D97-AF65-F5344CB8AC3E}">
        <p14:creationId xmlns:p14="http://schemas.microsoft.com/office/powerpoint/2010/main" val="5933954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7" r:id="rId12"/>
    <p:sldLayoutId id="2147483689" r:id="rId13"/>
    <p:sldLayoutId id="2147483690" r:id="rId14"/>
    <p:sldLayoutId id="2147483675" r:id="rId15"/>
    <p:sldLayoutId id="2147483676" r:id="rId16"/>
    <p:sldLayoutId id="2147483677" r:id="rId17"/>
    <p:sldLayoutId id="214748368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charset="0"/>
          <a:ea typeface="Arial" charset="0"/>
          <a:cs typeface="Arial" charset="0"/>
        </a:defRPr>
      </a:lvl1pPr>
    </p:titleStyle>
    <p:bodyStyle>
      <a:lvl1pPr marL="457200" indent="-457200" algn="l" defTabSz="914400" rtl="0" eaLnBrk="1" latinLnBrk="0" hangingPunct="1">
        <a:lnSpc>
          <a:spcPct val="90000"/>
        </a:lnSpc>
        <a:spcBef>
          <a:spcPts val="1000"/>
        </a:spcBef>
        <a:buFont typeface="Wingdings" charset="2"/>
        <a:buChar char="§"/>
        <a:defRPr sz="2800" b="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charset="2"/>
        <a:buChar char="§"/>
        <a:defRPr sz="2400" b="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2000" b="0" kern="1200">
          <a:solidFill>
            <a:schemeClr val="accent6">
              <a:lumMod val="7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Wingdings" charset="2"/>
        <a:buChar char="§"/>
        <a:defRPr sz="1800" b="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
        <a:defRPr sz="1800" b="0" kern="1200">
          <a:solidFill>
            <a:schemeClr val="accent6">
              <a:lumMod val="7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DC2D0253-2B8F-E544-9718-60F89A3A3769}"/>
              </a:ext>
            </a:extLst>
          </p:cNvPr>
          <p:cNvSpPr txBox="1">
            <a:spLocks/>
          </p:cNvSpPr>
          <p:nvPr userDrawn="1"/>
        </p:nvSpPr>
        <p:spPr>
          <a:xfrm>
            <a:off x="436939" y="742637"/>
            <a:ext cx="9858528" cy="1022663"/>
          </a:xfrm>
          <a:prstGeom prst="rect">
            <a:avLst/>
          </a:prstGeom>
        </p:spPr>
        <p:txBody>
          <a:bodyP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800" b="1" kern="1200" spc="300">
                <a:solidFill>
                  <a:schemeClr val="bg1"/>
                </a:solidFill>
                <a:latin typeface="+mn-lt"/>
                <a:ea typeface="+mn-ea"/>
                <a:cs typeface="Calibri" panose="020F050202020403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3600" dirty="0"/>
              <a:t>EDIT MASTER TEXT STYLES</a:t>
            </a:r>
          </a:p>
        </p:txBody>
      </p:sp>
    </p:spTree>
    <p:extLst>
      <p:ext uri="{BB962C8B-B14F-4D97-AF65-F5344CB8AC3E}">
        <p14:creationId xmlns:p14="http://schemas.microsoft.com/office/powerpoint/2010/main" val="4037168378"/>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78" r:id="rId3"/>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A6C10F-68F8-8740-AD2D-9ACAFD49293B}"/>
              </a:ext>
            </a:extLst>
          </p:cNvPr>
          <p:cNvSpPr/>
          <p:nvPr/>
        </p:nvSpPr>
        <p:spPr>
          <a:xfrm>
            <a:off x="-1" y="0"/>
            <a:ext cx="12192000" cy="1956261"/>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312BAEA5-C653-264F-9C91-344B30C054FE}"/>
              </a:ext>
            </a:extLst>
          </p:cNvPr>
          <p:cNvSpPr/>
          <p:nvPr/>
        </p:nvSpPr>
        <p:spPr>
          <a:xfrm>
            <a:off x="1536700" y="226867"/>
            <a:ext cx="9144001" cy="61230"/>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xtBox 6"/>
          <p:cNvSpPr txBox="1"/>
          <p:nvPr/>
        </p:nvSpPr>
        <p:spPr>
          <a:xfrm>
            <a:off x="2428875" y="3410456"/>
            <a:ext cx="6810375" cy="707886"/>
          </a:xfrm>
          <a:prstGeom prst="rect">
            <a:avLst/>
          </a:prstGeom>
          <a:noFill/>
        </p:spPr>
        <p:txBody>
          <a:bodyPr wrap="square" rtlCol="0">
            <a:spAutoFit/>
          </a:bodyPr>
          <a:lstStyle/>
          <a:p>
            <a:pPr algn="ctr"/>
            <a:r>
              <a:rPr lang="en-US" sz="4000" b="1" spc="70" dirty="0">
                <a:solidFill>
                  <a:schemeClr val="accent3"/>
                </a:solidFill>
                <a:cs typeface="Arial"/>
              </a:rPr>
              <a:t>FY21 Personnel Paper Review</a:t>
            </a:r>
          </a:p>
        </p:txBody>
      </p:sp>
      <p:sp>
        <p:nvSpPr>
          <p:cNvPr id="2" name="TextBox 1">
            <a:extLst>
              <a:ext uri="{FF2B5EF4-FFF2-40B4-BE49-F238E27FC236}">
                <a16:creationId xmlns:a16="http://schemas.microsoft.com/office/drawing/2014/main" id="{7E196FBA-3807-4B1F-9C50-1EA374112F49}"/>
              </a:ext>
            </a:extLst>
          </p:cNvPr>
          <p:cNvSpPr txBox="1"/>
          <p:nvPr/>
        </p:nvSpPr>
        <p:spPr>
          <a:xfrm>
            <a:off x="1855505" y="746285"/>
            <a:ext cx="8480986" cy="707886"/>
          </a:xfrm>
          <a:prstGeom prst="rect">
            <a:avLst/>
          </a:prstGeom>
          <a:noFill/>
        </p:spPr>
        <p:txBody>
          <a:bodyPr wrap="square" rtlCol="0">
            <a:spAutoFit/>
          </a:bodyPr>
          <a:lstStyle/>
          <a:p>
            <a:r>
              <a:rPr lang="en-US" sz="4000" b="1" dirty="0">
                <a:solidFill>
                  <a:schemeClr val="bg1"/>
                </a:solidFill>
              </a:rPr>
              <a:t>DEPARTMENT OF HUMAN RESOURCES</a:t>
            </a:r>
          </a:p>
        </p:txBody>
      </p:sp>
      <p:sp>
        <p:nvSpPr>
          <p:cNvPr id="19" name="Rectangle 18">
            <a:extLst>
              <a:ext uri="{FF2B5EF4-FFF2-40B4-BE49-F238E27FC236}">
                <a16:creationId xmlns:a16="http://schemas.microsoft.com/office/drawing/2014/main" id="{8FB2C424-3741-2840-B36B-27F11F9BE112}"/>
              </a:ext>
            </a:extLst>
          </p:cNvPr>
          <p:cNvSpPr/>
          <p:nvPr/>
        </p:nvSpPr>
        <p:spPr>
          <a:xfrm>
            <a:off x="-1" y="1742292"/>
            <a:ext cx="12191999" cy="93343"/>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TextBox 5"/>
          <p:cNvSpPr txBox="1"/>
          <p:nvPr/>
        </p:nvSpPr>
        <p:spPr>
          <a:xfrm>
            <a:off x="10336491" y="5911660"/>
            <a:ext cx="1699410" cy="400110"/>
          </a:xfrm>
          <a:prstGeom prst="rect">
            <a:avLst/>
          </a:prstGeom>
          <a:noFill/>
        </p:spPr>
        <p:txBody>
          <a:bodyPr wrap="square" rtlCol="0">
            <a:spAutoFit/>
          </a:bodyPr>
          <a:lstStyle/>
          <a:p>
            <a:r>
              <a:rPr lang="en-US" sz="2000" b="1" spc="30" dirty="0">
                <a:solidFill>
                  <a:schemeClr val="accent3"/>
                </a:solidFill>
                <a:cs typeface="Arial"/>
              </a:rPr>
              <a:t>JUNE 5, 2020</a:t>
            </a:r>
          </a:p>
        </p:txBody>
      </p:sp>
      <p:pic>
        <p:nvPicPr>
          <p:cNvPr id="8" name="Picture 7" descr="A close up of a sign&#10;&#10;Description automatically generated">
            <a:extLst>
              <a:ext uri="{FF2B5EF4-FFF2-40B4-BE49-F238E27FC236}">
                <a16:creationId xmlns:a16="http://schemas.microsoft.com/office/drawing/2014/main" id="{69A859C4-FCF6-4A49-BA88-A42F514EFD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8129" y="429631"/>
            <a:ext cx="897991" cy="914400"/>
          </a:xfrm>
          <a:prstGeom prst="rect">
            <a:avLst/>
          </a:prstGeom>
        </p:spPr>
      </p:pic>
    </p:spTree>
    <p:extLst>
      <p:ext uri="{BB962C8B-B14F-4D97-AF65-F5344CB8AC3E}">
        <p14:creationId xmlns:p14="http://schemas.microsoft.com/office/powerpoint/2010/main" val="2896508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EEEFFE6D-8C53-4820-A58D-73FBEA21DB88}"/>
              </a:ext>
            </a:extLst>
          </p:cNvPr>
          <p:cNvSpPr txBox="1">
            <a:spLocks noGrp="1"/>
          </p:cNvSpPr>
          <p:nvPr>
            <p:ph type="body" sz="quarter" idx="12"/>
          </p:nvPr>
        </p:nvSpPr>
        <p:spPr>
          <a:xfrm>
            <a:off x="1635697" y="1"/>
            <a:ext cx="10556303" cy="1442593"/>
          </a:xfrm>
          <a:prstGeom prst="rect">
            <a:avLst/>
          </a:prstGeom>
          <a:solidFill>
            <a:srgbClr val="00206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charset="2"/>
              <a:buNone/>
              <a:defRPr sz="28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charset="2"/>
              <a:buChar char="§"/>
              <a:defRPr sz="2400" b="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2000" b="0" kern="1200">
                <a:solidFill>
                  <a:schemeClr val="accent6">
                    <a:lumMod val="7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Wingdings" charset="2"/>
              <a:buChar char="§"/>
              <a:defRPr sz="1800" b="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
              <a:defRPr sz="1800" b="0" kern="1200">
                <a:solidFill>
                  <a:schemeClr val="accent6">
                    <a:lumMod val="7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ct val="0"/>
              </a:spcBef>
              <a:defRPr/>
            </a:pPr>
            <a:r>
              <a:rPr lang="en-US" sz="4000" dirty="0">
                <a:solidFill>
                  <a:schemeClr val="bg1"/>
                </a:solidFill>
                <a:latin typeface="+mn-lt"/>
                <a:ea typeface="+mn-ea"/>
                <a:cs typeface="Arial"/>
              </a:rPr>
              <a:t>SECTION 8:	CITIZEN’S REVIEW BOARD</a:t>
            </a:r>
          </a:p>
        </p:txBody>
      </p:sp>
      <p:sp>
        <p:nvSpPr>
          <p:cNvPr id="30" name="Rectangle 29">
            <a:extLst>
              <a:ext uri="{FF2B5EF4-FFF2-40B4-BE49-F238E27FC236}">
                <a16:creationId xmlns:a16="http://schemas.microsoft.com/office/drawing/2014/main" id="{B2DA33FC-F80B-4C6D-B949-ECB0765C59D5}"/>
              </a:ext>
            </a:extLst>
          </p:cNvPr>
          <p:cNvSpPr/>
          <p:nvPr/>
        </p:nvSpPr>
        <p:spPr>
          <a:xfrm>
            <a:off x="1630017" y="874643"/>
            <a:ext cx="10561983" cy="181745"/>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5A81E8F6-5719-4149-86E2-F9D0D3B9B78D}"/>
              </a:ext>
            </a:extLst>
          </p:cNvPr>
          <p:cNvSpPr/>
          <p:nvPr/>
        </p:nvSpPr>
        <p:spPr>
          <a:xfrm>
            <a:off x="1809750" y="1931030"/>
            <a:ext cx="9963149" cy="1200329"/>
          </a:xfrm>
          <a:prstGeom prst="rect">
            <a:avLst/>
          </a:prstGeom>
        </p:spPr>
        <p:txBody>
          <a:bodyPr wrap="square">
            <a:spAutoFit/>
          </a:bodyPr>
          <a:lstStyle/>
          <a:p>
            <a:pPr marL="285750" indent="-285750">
              <a:buFont typeface="Wingdings" panose="05000000000000000000" pitchFamily="2" charset="2"/>
              <a:buChar char="§"/>
            </a:pPr>
            <a:endParaRPr lang="en-US" dirty="0">
              <a:latin typeface="Georgia" panose="02040502050405020303" pitchFamily="18" charset="0"/>
            </a:endParaRPr>
          </a:p>
          <a:p>
            <a:pPr marL="28575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p:txBody>
      </p:sp>
      <p:sp>
        <p:nvSpPr>
          <p:cNvPr id="3" name="TextBox 2">
            <a:extLst>
              <a:ext uri="{FF2B5EF4-FFF2-40B4-BE49-F238E27FC236}">
                <a16:creationId xmlns:a16="http://schemas.microsoft.com/office/drawing/2014/main" id="{0741C5AD-86FA-4E20-ABA8-38330F4751EA}"/>
              </a:ext>
            </a:extLst>
          </p:cNvPr>
          <p:cNvSpPr txBox="1"/>
          <p:nvPr/>
        </p:nvSpPr>
        <p:spPr>
          <a:xfrm>
            <a:off x="1809749" y="4515554"/>
            <a:ext cx="10125075" cy="923330"/>
          </a:xfrm>
          <a:prstGeom prst="rect">
            <a:avLst/>
          </a:prstGeom>
          <a:noFill/>
        </p:spPr>
        <p:txBody>
          <a:bodyPr wrap="square" rtlCol="0">
            <a:spAutoFit/>
          </a:bodyPr>
          <a:lstStyle/>
          <a:p>
            <a:pPr algn="just"/>
            <a:r>
              <a:rPr lang="en-US" b="1" dirty="0">
                <a:latin typeface="Calibri" panose="020F0502020204030204" pitchFamily="34" charset="0"/>
                <a:cs typeface="Calibri" panose="020F0502020204030204" pitchFamily="34" charset="0"/>
              </a:rPr>
              <a:t>1 Reclassification designed to reclassify an employee’s classification to align with their current job duties and responsibilities</a:t>
            </a:r>
          </a:p>
          <a:p>
            <a:endParaRPr lang="en-US" dirty="0"/>
          </a:p>
        </p:txBody>
      </p:sp>
      <p:pic>
        <p:nvPicPr>
          <p:cNvPr id="4" name="Picture 3">
            <a:extLst>
              <a:ext uri="{FF2B5EF4-FFF2-40B4-BE49-F238E27FC236}">
                <a16:creationId xmlns:a16="http://schemas.microsoft.com/office/drawing/2014/main" id="{20B3B85A-CAEF-4955-9CF1-7A46676B4183}"/>
              </a:ext>
            </a:extLst>
          </p:cNvPr>
          <p:cNvPicPr>
            <a:picLocks noChangeAspect="1"/>
          </p:cNvPicPr>
          <p:nvPr/>
        </p:nvPicPr>
        <p:blipFill rotWithShape="1">
          <a:blip r:embed="rId2"/>
          <a:srcRect l="8582" t="19267" r="4353" b="30429"/>
          <a:stretch/>
        </p:blipFill>
        <p:spPr>
          <a:xfrm>
            <a:off x="1630018" y="1487379"/>
            <a:ext cx="10561982" cy="2724150"/>
          </a:xfrm>
          <a:prstGeom prst="rect">
            <a:avLst/>
          </a:prstGeom>
        </p:spPr>
      </p:pic>
    </p:spTree>
    <p:extLst>
      <p:ext uri="{BB962C8B-B14F-4D97-AF65-F5344CB8AC3E}">
        <p14:creationId xmlns:p14="http://schemas.microsoft.com/office/powerpoint/2010/main" val="4143334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EEEFFE6D-8C53-4820-A58D-73FBEA21DB88}"/>
              </a:ext>
            </a:extLst>
          </p:cNvPr>
          <p:cNvSpPr txBox="1">
            <a:spLocks noGrp="1"/>
          </p:cNvSpPr>
          <p:nvPr>
            <p:ph type="body" sz="quarter" idx="12"/>
          </p:nvPr>
        </p:nvSpPr>
        <p:spPr>
          <a:xfrm>
            <a:off x="1635697" y="1"/>
            <a:ext cx="10556303" cy="1442593"/>
          </a:xfrm>
          <a:prstGeom prst="rect">
            <a:avLst/>
          </a:prstGeom>
          <a:solidFill>
            <a:srgbClr val="00206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charset="2"/>
              <a:buNone/>
              <a:defRPr sz="28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charset="2"/>
              <a:buChar char="§"/>
              <a:defRPr sz="2400" b="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2000" b="0" kern="1200">
                <a:solidFill>
                  <a:schemeClr val="accent6">
                    <a:lumMod val="7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Wingdings" charset="2"/>
              <a:buChar char="§"/>
              <a:defRPr sz="1800" b="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
              <a:defRPr sz="1800" b="0" kern="1200">
                <a:solidFill>
                  <a:schemeClr val="accent6">
                    <a:lumMod val="7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ct val="0"/>
              </a:spcBef>
              <a:defRPr/>
            </a:pPr>
            <a:r>
              <a:rPr lang="en-US" sz="4000" dirty="0">
                <a:solidFill>
                  <a:schemeClr val="bg1"/>
                </a:solidFill>
                <a:latin typeface="+mn-lt"/>
                <a:ea typeface="+mn-ea"/>
                <a:cs typeface="Arial"/>
              </a:rPr>
              <a:t>SECTION 9:	CITY PLANNING</a:t>
            </a:r>
          </a:p>
        </p:txBody>
      </p:sp>
      <p:sp>
        <p:nvSpPr>
          <p:cNvPr id="30" name="Rectangle 29">
            <a:extLst>
              <a:ext uri="{FF2B5EF4-FFF2-40B4-BE49-F238E27FC236}">
                <a16:creationId xmlns:a16="http://schemas.microsoft.com/office/drawing/2014/main" id="{B2DA33FC-F80B-4C6D-B949-ECB0765C59D5}"/>
              </a:ext>
            </a:extLst>
          </p:cNvPr>
          <p:cNvSpPr/>
          <p:nvPr/>
        </p:nvSpPr>
        <p:spPr>
          <a:xfrm>
            <a:off x="1630017" y="874643"/>
            <a:ext cx="10561983" cy="181745"/>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5A81E8F6-5719-4149-86E2-F9D0D3B9B78D}"/>
              </a:ext>
            </a:extLst>
          </p:cNvPr>
          <p:cNvSpPr/>
          <p:nvPr/>
        </p:nvSpPr>
        <p:spPr>
          <a:xfrm>
            <a:off x="1809750" y="1931030"/>
            <a:ext cx="9963149" cy="1200329"/>
          </a:xfrm>
          <a:prstGeom prst="rect">
            <a:avLst/>
          </a:prstGeom>
        </p:spPr>
        <p:txBody>
          <a:bodyPr wrap="square">
            <a:spAutoFit/>
          </a:bodyPr>
          <a:lstStyle/>
          <a:p>
            <a:pPr marL="285750" indent="-285750">
              <a:buFont typeface="Wingdings" panose="05000000000000000000" pitchFamily="2" charset="2"/>
              <a:buChar char="§"/>
            </a:pPr>
            <a:endParaRPr lang="en-US" dirty="0">
              <a:latin typeface="Georgia" panose="02040502050405020303" pitchFamily="18" charset="0"/>
            </a:endParaRPr>
          </a:p>
          <a:p>
            <a:pPr marL="28575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p:txBody>
      </p:sp>
      <p:sp>
        <p:nvSpPr>
          <p:cNvPr id="3" name="TextBox 2">
            <a:extLst>
              <a:ext uri="{FF2B5EF4-FFF2-40B4-BE49-F238E27FC236}">
                <a16:creationId xmlns:a16="http://schemas.microsoft.com/office/drawing/2014/main" id="{6C6154F0-2B73-46A9-9B63-2DC7C54A44D8}"/>
              </a:ext>
            </a:extLst>
          </p:cNvPr>
          <p:cNvSpPr txBox="1"/>
          <p:nvPr/>
        </p:nvSpPr>
        <p:spPr>
          <a:xfrm>
            <a:off x="1809750" y="4010025"/>
            <a:ext cx="10210800" cy="2308324"/>
          </a:xfrm>
          <a:prstGeom prst="rect">
            <a:avLst/>
          </a:prstGeom>
          <a:noFill/>
        </p:spPr>
        <p:txBody>
          <a:bodyPr wrap="square" rtlCol="0">
            <a:spAutoFit/>
          </a:bodyPr>
          <a:lstStyle/>
          <a:p>
            <a:pPr algn="just"/>
            <a:r>
              <a:rPr lang="en-US" b="1" dirty="0">
                <a:latin typeface="Calibri" panose="020F0502020204030204" pitchFamily="34" charset="0"/>
                <a:cs typeface="Calibri" panose="020F0502020204030204" pitchFamily="34" charset="0"/>
              </a:rPr>
              <a:t>35 Transactions: </a:t>
            </a:r>
          </a:p>
          <a:p>
            <a:pPr algn="just"/>
            <a:endParaRPr lang="en-US" b="1"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Creation of a capital funded position to manage the Impact Fees program</a:t>
            </a: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Reclassify employees’ classifications to align with their current job duties and responsibilities due to the increased volume of workload and reduction in staff</a:t>
            </a: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Correct position funding allocations</a:t>
            </a:r>
          </a:p>
          <a:p>
            <a:pPr marL="285750" indent="-285750">
              <a:buFont typeface="Wingdings" panose="05000000000000000000" pitchFamily="2" charset="2"/>
              <a:buChar char="§"/>
            </a:pPr>
            <a:endParaRPr lang="en-US"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en-US"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2A29A5B-0100-49BA-B9FA-F28407A7E021}"/>
              </a:ext>
            </a:extLst>
          </p:cNvPr>
          <p:cNvPicPr>
            <a:picLocks noChangeAspect="1"/>
          </p:cNvPicPr>
          <p:nvPr/>
        </p:nvPicPr>
        <p:blipFill rotWithShape="1">
          <a:blip r:embed="rId2"/>
          <a:srcRect l="8929" t="18925" r="4209" b="30612"/>
          <a:stretch/>
        </p:blipFill>
        <p:spPr>
          <a:xfrm>
            <a:off x="1635697" y="1342582"/>
            <a:ext cx="10556303" cy="2767456"/>
          </a:xfrm>
          <a:prstGeom prst="rect">
            <a:avLst/>
          </a:prstGeom>
        </p:spPr>
      </p:pic>
    </p:spTree>
    <p:extLst>
      <p:ext uri="{BB962C8B-B14F-4D97-AF65-F5344CB8AC3E}">
        <p14:creationId xmlns:p14="http://schemas.microsoft.com/office/powerpoint/2010/main" val="69320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EEEFFE6D-8C53-4820-A58D-73FBEA21DB88}"/>
              </a:ext>
            </a:extLst>
          </p:cNvPr>
          <p:cNvSpPr txBox="1">
            <a:spLocks noGrp="1"/>
          </p:cNvSpPr>
          <p:nvPr>
            <p:ph type="body" sz="quarter" idx="12"/>
          </p:nvPr>
        </p:nvSpPr>
        <p:spPr>
          <a:xfrm>
            <a:off x="1635697" y="1"/>
            <a:ext cx="10556303" cy="1442593"/>
          </a:xfrm>
          <a:prstGeom prst="rect">
            <a:avLst/>
          </a:prstGeom>
          <a:solidFill>
            <a:srgbClr val="00206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charset="2"/>
              <a:buNone/>
              <a:defRPr sz="28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charset="2"/>
              <a:buChar char="§"/>
              <a:defRPr sz="2400" b="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2000" b="0" kern="1200">
                <a:solidFill>
                  <a:schemeClr val="accent6">
                    <a:lumMod val="7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Wingdings" charset="2"/>
              <a:buChar char="§"/>
              <a:defRPr sz="1800" b="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
              <a:defRPr sz="1800" b="0" kern="1200">
                <a:solidFill>
                  <a:schemeClr val="accent6">
                    <a:lumMod val="7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ct val="0"/>
              </a:spcBef>
              <a:defRPr/>
            </a:pPr>
            <a:r>
              <a:rPr lang="en-US" sz="4000" dirty="0">
                <a:solidFill>
                  <a:schemeClr val="bg1"/>
                </a:solidFill>
                <a:latin typeface="+mn-lt"/>
                <a:ea typeface="+mn-ea"/>
                <a:cs typeface="Arial"/>
              </a:rPr>
              <a:t>SECTION 10:	CORRECTIONS</a:t>
            </a:r>
          </a:p>
        </p:txBody>
      </p:sp>
      <p:sp>
        <p:nvSpPr>
          <p:cNvPr id="30" name="Rectangle 29">
            <a:extLst>
              <a:ext uri="{FF2B5EF4-FFF2-40B4-BE49-F238E27FC236}">
                <a16:creationId xmlns:a16="http://schemas.microsoft.com/office/drawing/2014/main" id="{B2DA33FC-F80B-4C6D-B949-ECB0765C59D5}"/>
              </a:ext>
            </a:extLst>
          </p:cNvPr>
          <p:cNvSpPr/>
          <p:nvPr/>
        </p:nvSpPr>
        <p:spPr>
          <a:xfrm>
            <a:off x="1630017" y="874643"/>
            <a:ext cx="10561983" cy="181745"/>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5A81E8F6-5719-4149-86E2-F9D0D3B9B78D}"/>
              </a:ext>
            </a:extLst>
          </p:cNvPr>
          <p:cNvSpPr/>
          <p:nvPr/>
        </p:nvSpPr>
        <p:spPr>
          <a:xfrm>
            <a:off x="1809750" y="1931030"/>
            <a:ext cx="9963149" cy="1200329"/>
          </a:xfrm>
          <a:prstGeom prst="rect">
            <a:avLst/>
          </a:prstGeom>
        </p:spPr>
        <p:txBody>
          <a:bodyPr wrap="square">
            <a:spAutoFit/>
          </a:bodyPr>
          <a:lstStyle/>
          <a:p>
            <a:pPr marL="285750" indent="-285750">
              <a:buFont typeface="Wingdings" panose="05000000000000000000" pitchFamily="2" charset="2"/>
              <a:buChar char="§"/>
            </a:pPr>
            <a:endParaRPr lang="en-US" dirty="0">
              <a:latin typeface="Georgia" panose="02040502050405020303" pitchFamily="18" charset="0"/>
            </a:endParaRPr>
          </a:p>
          <a:p>
            <a:pPr marL="28575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p:txBody>
      </p:sp>
      <p:sp>
        <p:nvSpPr>
          <p:cNvPr id="3" name="TextBox 2">
            <a:extLst>
              <a:ext uri="{FF2B5EF4-FFF2-40B4-BE49-F238E27FC236}">
                <a16:creationId xmlns:a16="http://schemas.microsoft.com/office/drawing/2014/main" id="{21FF4863-8E49-4F53-8274-DDD646020B71}"/>
              </a:ext>
            </a:extLst>
          </p:cNvPr>
          <p:cNvSpPr txBox="1"/>
          <p:nvPr/>
        </p:nvSpPr>
        <p:spPr>
          <a:xfrm>
            <a:off x="1819275" y="4867275"/>
            <a:ext cx="4086225"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23 Position Abolishments</a:t>
            </a:r>
          </a:p>
        </p:txBody>
      </p:sp>
      <p:pic>
        <p:nvPicPr>
          <p:cNvPr id="4" name="Picture 3">
            <a:extLst>
              <a:ext uri="{FF2B5EF4-FFF2-40B4-BE49-F238E27FC236}">
                <a16:creationId xmlns:a16="http://schemas.microsoft.com/office/drawing/2014/main" id="{B5BBED69-0825-4816-A2C2-7EF2AB6A23E7}"/>
              </a:ext>
            </a:extLst>
          </p:cNvPr>
          <p:cNvPicPr>
            <a:picLocks noChangeAspect="1"/>
          </p:cNvPicPr>
          <p:nvPr/>
        </p:nvPicPr>
        <p:blipFill rotWithShape="1">
          <a:blip r:embed="rId2"/>
          <a:srcRect l="9311" t="20336" r="4268" b="30521"/>
          <a:stretch/>
        </p:blipFill>
        <p:spPr>
          <a:xfrm>
            <a:off x="1733550" y="1518054"/>
            <a:ext cx="10458450" cy="2714625"/>
          </a:xfrm>
          <a:prstGeom prst="rect">
            <a:avLst/>
          </a:prstGeom>
        </p:spPr>
      </p:pic>
    </p:spTree>
    <p:extLst>
      <p:ext uri="{BB962C8B-B14F-4D97-AF65-F5344CB8AC3E}">
        <p14:creationId xmlns:p14="http://schemas.microsoft.com/office/powerpoint/2010/main" val="1274511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EEEFFE6D-8C53-4820-A58D-73FBEA21DB88}"/>
              </a:ext>
            </a:extLst>
          </p:cNvPr>
          <p:cNvSpPr txBox="1">
            <a:spLocks noGrp="1"/>
          </p:cNvSpPr>
          <p:nvPr>
            <p:ph type="body" sz="quarter" idx="12"/>
          </p:nvPr>
        </p:nvSpPr>
        <p:spPr>
          <a:xfrm>
            <a:off x="1635697" y="1"/>
            <a:ext cx="10556303" cy="1442593"/>
          </a:xfrm>
          <a:prstGeom prst="rect">
            <a:avLst/>
          </a:prstGeom>
          <a:solidFill>
            <a:srgbClr val="00206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charset="2"/>
              <a:buNone/>
              <a:defRPr sz="28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charset="2"/>
              <a:buChar char="§"/>
              <a:defRPr sz="2400" b="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2000" b="0" kern="1200">
                <a:solidFill>
                  <a:schemeClr val="accent6">
                    <a:lumMod val="7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Wingdings" charset="2"/>
              <a:buChar char="§"/>
              <a:defRPr sz="1800" b="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
              <a:defRPr sz="1800" b="0" kern="1200">
                <a:solidFill>
                  <a:schemeClr val="accent6">
                    <a:lumMod val="7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ct val="0"/>
              </a:spcBef>
              <a:defRPr/>
            </a:pPr>
            <a:r>
              <a:rPr lang="en-US" sz="4000" dirty="0">
                <a:solidFill>
                  <a:schemeClr val="bg1"/>
                </a:solidFill>
                <a:latin typeface="+mn-lt"/>
                <a:ea typeface="+mn-ea"/>
                <a:cs typeface="Arial"/>
              </a:rPr>
              <a:t>SECTION 11:	ATL311</a:t>
            </a:r>
          </a:p>
        </p:txBody>
      </p:sp>
      <p:sp>
        <p:nvSpPr>
          <p:cNvPr id="30" name="Rectangle 29">
            <a:extLst>
              <a:ext uri="{FF2B5EF4-FFF2-40B4-BE49-F238E27FC236}">
                <a16:creationId xmlns:a16="http://schemas.microsoft.com/office/drawing/2014/main" id="{B2DA33FC-F80B-4C6D-B949-ECB0765C59D5}"/>
              </a:ext>
            </a:extLst>
          </p:cNvPr>
          <p:cNvSpPr/>
          <p:nvPr/>
        </p:nvSpPr>
        <p:spPr>
          <a:xfrm>
            <a:off x="1630017" y="874643"/>
            <a:ext cx="10561983" cy="181745"/>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5A81E8F6-5719-4149-86E2-F9D0D3B9B78D}"/>
              </a:ext>
            </a:extLst>
          </p:cNvPr>
          <p:cNvSpPr/>
          <p:nvPr/>
        </p:nvSpPr>
        <p:spPr>
          <a:xfrm>
            <a:off x="1809750" y="1931030"/>
            <a:ext cx="9963149" cy="1200329"/>
          </a:xfrm>
          <a:prstGeom prst="rect">
            <a:avLst/>
          </a:prstGeom>
        </p:spPr>
        <p:txBody>
          <a:bodyPr wrap="square">
            <a:spAutoFit/>
          </a:bodyPr>
          <a:lstStyle/>
          <a:p>
            <a:pPr marL="285750" indent="-285750">
              <a:buFont typeface="Wingdings" panose="05000000000000000000" pitchFamily="2" charset="2"/>
              <a:buChar char="§"/>
            </a:pPr>
            <a:endParaRPr lang="en-US" dirty="0">
              <a:latin typeface="Georgia" panose="02040502050405020303" pitchFamily="18" charset="0"/>
            </a:endParaRPr>
          </a:p>
          <a:p>
            <a:pPr marL="28575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p:txBody>
      </p:sp>
      <p:sp>
        <p:nvSpPr>
          <p:cNvPr id="3" name="Rectangle 2">
            <a:extLst>
              <a:ext uri="{FF2B5EF4-FFF2-40B4-BE49-F238E27FC236}">
                <a16:creationId xmlns:a16="http://schemas.microsoft.com/office/drawing/2014/main" id="{83E275DB-51ED-45E5-AA0D-251E6DC362DF}"/>
              </a:ext>
            </a:extLst>
          </p:cNvPr>
          <p:cNvSpPr/>
          <p:nvPr/>
        </p:nvSpPr>
        <p:spPr>
          <a:xfrm>
            <a:off x="1733550" y="4260990"/>
            <a:ext cx="10458450" cy="1855893"/>
          </a:xfrm>
          <a:prstGeom prst="rect">
            <a:avLst/>
          </a:prstGeom>
        </p:spPr>
        <p:txBody>
          <a:bodyPr wrap="square">
            <a:spAutoFit/>
          </a:bodyPr>
          <a:lstStyle/>
          <a:p>
            <a:pPr algn="just" fontAlgn="base">
              <a:lnSpc>
                <a:spcPct val="107000"/>
              </a:lnSpc>
            </a:pPr>
            <a:r>
              <a:rPr lang="en-US" b="1" dirty="0">
                <a:latin typeface="Calibri" panose="020F0502020204030204" pitchFamily="34" charset="0"/>
                <a:ea typeface="Times New Roman" panose="02020603050405020304" pitchFamily="18" charset="0"/>
                <a:cs typeface="Calibri" panose="020F0502020204030204" pitchFamily="34" charset="0"/>
              </a:rPr>
              <a:t>68 transactions:</a:t>
            </a:r>
          </a:p>
          <a:p>
            <a:pPr algn="just" fontAlgn="base">
              <a:lnSpc>
                <a:spcPct val="107000"/>
              </a:lnSpc>
            </a:pPr>
            <a:endParaRPr lang="en-US" b="1" u="sng" dirty="0">
              <a:latin typeface="Calibri" panose="020F0502020204030204" pitchFamily="34" charset="0"/>
              <a:ea typeface="Times New Roman" panose="02020603050405020304" pitchFamily="18" charset="0"/>
              <a:cs typeface="Calibri" panose="020F0502020204030204" pitchFamily="34" charset="0"/>
            </a:endParaRPr>
          </a:p>
          <a:p>
            <a:pPr marL="285750" indent="-285750" algn="just" fontAlgn="base">
              <a:lnSpc>
                <a:spcPct val="107000"/>
              </a:lnSpc>
              <a:buFont typeface="Wingdings" panose="05000000000000000000" pitchFamily="2" charset="2"/>
              <a:buChar char="§"/>
            </a:pPr>
            <a:r>
              <a:rPr lang="en-US" b="1" dirty="0">
                <a:latin typeface="Calibri" panose="020F0502020204030204" pitchFamily="34" charset="0"/>
                <a:ea typeface="Times New Roman" panose="02020603050405020304" pitchFamily="18" charset="0"/>
                <a:cs typeface="Calibri" panose="020F0502020204030204" pitchFamily="34" charset="0"/>
              </a:rPr>
              <a:t>Classification and Position Creation to transition from Executive Director to Commissioner </a:t>
            </a:r>
          </a:p>
          <a:p>
            <a:pPr marL="285750" indent="-285750" algn="just" fontAlgn="base">
              <a:lnSpc>
                <a:spcPct val="107000"/>
              </a:lnSpc>
              <a:buFont typeface="Wingdings" panose="05000000000000000000" pitchFamily="2" charset="2"/>
              <a:buChar char="§"/>
            </a:pPr>
            <a:r>
              <a:rPr lang="en-US" b="1" dirty="0">
                <a:latin typeface="Calibri" panose="020F0502020204030204" pitchFamily="34" charset="0"/>
                <a:cs typeface="Calibri" panose="020F0502020204030204" pitchFamily="34" charset="0"/>
              </a:rPr>
              <a:t>Reclassify employees’ classifications to align with their current job duties and responsibilities </a:t>
            </a:r>
          </a:p>
          <a:p>
            <a:pPr marL="285750" indent="-285750" algn="just" fontAlgn="base">
              <a:lnSpc>
                <a:spcPct val="107000"/>
              </a:lnSpc>
              <a:buFont typeface="Wingdings" panose="05000000000000000000" pitchFamily="2" charset="2"/>
              <a:buChar char="§"/>
            </a:pPr>
            <a:r>
              <a:rPr lang="en-US" b="1" dirty="0">
                <a:latin typeface="Calibri" panose="020F0502020204030204" pitchFamily="34" charset="0"/>
                <a:cs typeface="Calibri" panose="020F0502020204030204" pitchFamily="34" charset="0"/>
              </a:rPr>
              <a:t>Correct position funding allocations </a:t>
            </a:r>
            <a:r>
              <a:rPr lang="en-US" b="1" dirty="0">
                <a:latin typeface="Calibri" panose="020F0502020204030204" pitchFamily="34" charset="0"/>
                <a:ea typeface="Times New Roman" panose="02020603050405020304" pitchFamily="18" charset="0"/>
                <a:cs typeface="Calibri" panose="020F0502020204030204" pitchFamily="34" charset="0"/>
              </a:rPr>
              <a:t>across departments</a:t>
            </a:r>
            <a:endParaRPr lang="en-US" b="1" dirty="0">
              <a:latin typeface="Calibri" panose="020F0502020204030204" pitchFamily="34" charset="0"/>
              <a:ea typeface="Calibri" panose="020F0502020204030204" pitchFamily="34" charset="0"/>
              <a:cs typeface="Calibri" panose="020F0502020204030204" pitchFamily="34" charset="0"/>
            </a:endParaRPr>
          </a:p>
          <a:p>
            <a:pPr fontAlgn="base">
              <a:lnSpc>
                <a:spcPct val="107000"/>
              </a:lnSpc>
            </a:pPr>
            <a:r>
              <a:rPr lang="en-US" dirty="0">
                <a:latin typeface="Calibri" panose="020F0502020204030204" pitchFamily="34" charset="0"/>
                <a:ea typeface="Times New Roman" panose="02020603050405020304" pitchFamily="18" charset="0"/>
                <a:cs typeface="Calibri" panose="020F0502020204030204" pitchFamily="34" charset="0"/>
              </a:rPr>
              <a:t> </a:t>
            </a: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6B4D6C7-FF97-4322-B27E-B6DA3F824490}"/>
              </a:ext>
            </a:extLst>
          </p:cNvPr>
          <p:cNvPicPr>
            <a:picLocks noChangeAspect="1"/>
          </p:cNvPicPr>
          <p:nvPr/>
        </p:nvPicPr>
        <p:blipFill rotWithShape="1">
          <a:blip r:embed="rId2"/>
          <a:srcRect l="8532" t="20000" r="4037" b="31739"/>
          <a:stretch/>
        </p:blipFill>
        <p:spPr>
          <a:xfrm>
            <a:off x="1630017" y="1442594"/>
            <a:ext cx="10458450" cy="2818396"/>
          </a:xfrm>
          <a:prstGeom prst="rect">
            <a:avLst/>
          </a:prstGeom>
        </p:spPr>
      </p:pic>
    </p:spTree>
    <p:extLst>
      <p:ext uri="{BB962C8B-B14F-4D97-AF65-F5344CB8AC3E}">
        <p14:creationId xmlns:p14="http://schemas.microsoft.com/office/powerpoint/2010/main" val="2726200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EEEFFE6D-8C53-4820-A58D-73FBEA21DB88}"/>
              </a:ext>
            </a:extLst>
          </p:cNvPr>
          <p:cNvSpPr txBox="1">
            <a:spLocks noGrp="1"/>
          </p:cNvSpPr>
          <p:nvPr>
            <p:ph type="body" sz="quarter" idx="12"/>
          </p:nvPr>
        </p:nvSpPr>
        <p:spPr>
          <a:xfrm>
            <a:off x="1635697" y="1"/>
            <a:ext cx="10556303" cy="1442593"/>
          </a:xfrm>
          <a:prstGeom prst="rect">
            <a:avLst/>
          </a:prstGeom>
          <a:solidFill>
            <a:srgbClr val="00206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charset="2"/>
              <a:buNone/>
              <a:defRPr sz="28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charset="2"/>
              <a:buChar char="§"/>
              <a:defRPr sz="2400" b="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2000" b="0" kern="1200">
                <a:solidFill>
                  <a:schemeClr val="accent6">
                    <a:lumMod val="7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Wingdings" charset="2"/>
              <a:buChar char="§"/>
              <a:defRPr sz="1800" b="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
              <a:defRPr sz="1800" b="0" kern="1200">
                <a:solidFill>
                  <a:schemeClr val="accent6">
                    <a:lumMod val="7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ct val="0"/>
              </a:spcBef>
              <a:defRPr/>
            </a:pPr>
            <a:r>
              <a:rPr lang="en-US" sz="4000" dirty="0">
                <a:solidFill>
                  <a:schemeClr val="bg1"/>
                </a:solidFill>
                <a:latin typeface="+mn-lt"/>
                <a:ea typeface="+mn-ea"/>
                <a:cs typeface="Arial"/>
              </a:rPr>
              <a:t>SECTION 12:	DEAM</a:t>
            </a:r>
          </a:p>
        </p:txBody>
      </p:sp>
      <p:sp>
        <p:nvSpPr>
          <p:cNvPr id="30" name="Rectangle 29">
            <a:extLst>
              <a:ext uri="{FF2B5EF4-FFF2-40B4-BE49-F238E27FC236}">
                <a16:creationId xmlns:a16="http://schemas.microsoft.com/office/drawing/2014/main" id="{B2DA33FC-F80B-4C6D-B949-ECB0765C59D5}"/>
              </a:ext>
            </a:extLst>
          </p:cNvPr>
          <p:cNvSpPr/>
          <p:nvPr/>
        </p:nvSpPr>
        <p:spPr>
          <a:xfrm>
            <a:off x="1630017" y="874643"/>
            <a:ext cx="10561983" cy="181745"/>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5A81E8F6-5719-4149-86E2-F9D0D3B9B78D}"/>
              </a:ext>
            </a:extLst>
          </p:cNvPr>
          <p:cNvSpPr/>
          <p:nvPr/>
        </p:nvSpPr>
        <p:spPr>
          <a:xfrm>
            <a:off x="1809750" y="1931030"/>
            <a:ext cx="9963149" cy="1200329"/>
          </a:xfrm>
          <a:prstGeom prst="rect">
            <a:avLst/>
          </a:prstGeom>
        </p:spPr>
        <p:txBody>
          <a:bodyPr wrap="square">
            <a:spAutoFit/>
          </a:bodyPr>
          <a:lstStyle/>
          <a:p>
            <a:pPr marL="285750" indent="-285750">
              <a:buFont typeface="Wingdings" panose="05000000000000000000" pitchFamily="2" charset="2"/>
              <a:buChar char="§"/>
            </a:pPr>
            <a:endParaRPr lang="en-US" dirty="0">
              <a:latin typeface="Georgia" panose="02040502050405020303" pitchFamily="18" charset="0"/>
            </a:endParaRPr>
          </a:p>
          <a:p>
            <a:pPr marL="28575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p:txBody>
      </p:sp>
      <p:sp>
        <p:nvSpPr>
          <p:cNvPr id="3" name="TextBox 2">
            <a:extLst>
              <a:ext uri="{FF2B5EF4-FFF2-40B4-BE49-F238E27FC236}">
                <a16:creationId xmlns:a16="http://schemas.microsoft.com/office/drawing/2014/main" id="{82605826-F92E-4DEF-9158-6B22C690EE9A}"/>
              </a:ext>
            </a:extLst>
          </p:cNvPr>
          <p:cNvSpPr txBox="1"/>
          <p:nvPr/>
        </p:nvSpPr>
        <p:spPr>
          <a:xfrm>
            <a:off x="1809750" y="4006000"/>
            <a:ext cx="10201274" cy="2369880"/>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28 Transactions:</a:t>
            </a:r>
          </a:p>
          <a:p>
            <a:r>
              <a:rPr lang="en-US" b="1" dirty="0">
                <a:latin typeface="Calibri" panose="020F0502020204030204" pitchFamily="34" charset="0"/>
                <a:cs typeface="Calibri" panose="020F0502020204030204" pitchFamily="34" charset="0"/>
              </a:rPr>
              <a:t> </a:t>
            </a:r>
          </a:p>
          <a:p>
            <a:pPr marL="285750" indent="-285750">
              <a:buFont typeface="Wingdings" panose="05000000000000000000" pitchFamily="2" charset="2"/>
              <a:buChar char="§"/>
            </a:pPr>
            <a:r>
              <a:rPr lang="en-US" b="1" dirty="0">
                <a:latin typeface="Calibri" panose="020F0502020204030204" pitchFamily="34" charset="0"/>
                <a:cs typeface="Calibri" panose="020F0502020204030204" pitchFamily="34" charset="0"/>
              </a:rPr>
              <a:t>Abolish positions based on the assessment of the organization’s operational needs and sound fiscal practices to fund and support  the departments revised organizational structure.  This organizational structure includes the roles of a Commissioner and Deputy Commissioner </a:t>
            </a:r>
          </a:p>
          <a:p>
            <a:pPr marL="285750" indent="-285750">
              <a:buFont typeface="Wingdings" panose="05000000000000000000" pitchFamily="2" charset="2"/>
              <a:buChar char="§"/>
            </a:pPr>
            <a:r>
              <a:rPr lang="en-US" b="1" dirty="0">
                <a:latin typeface="Calibri" panose="020F0502020204030204" pitchFamily="34" charset="0"/>
                <a:cs typeface="Calibri" panose="020F0502020204030204" pitchFamily="34" charset="0"/>
              </a:rPr>
              <a:t>Renew Fund is transferring (1) position </a:t>
            </a:r>
          </a:p>
          <a:p>
            <a:pPr marL="285750" indent="-285750">
              <a:buFont typeface="Wingdings" panose="05000000000000000000" pitchFamily="2" charset="2"/>
              <a:buChar char="§"/>
            </a:pPr>
            <a:r>
              <a:rPr lang="en-US" b="1" dirty="0">
                <a:latin typeface="Calibri" panose="020F0502020204030204" pitchFamily="34" charset="0"/>
                <a:cs typeface="Calibri" panose="020F0502020204030204" pitchFamily="34" charset="0"/>
              </a:rPr>
              <a:t>Reclassify employees’ classifications to align with their current job duties and responsibilities </a:t>
            </a:r>
          </a:p>
          <a:p>
            <a:endParaRPr lang="en-US" sz="1100" dirty="0"/>
          </a:p>
          <a:p>
            <a:endParaRPr lang="en-US" sz="1100" dirty="0"/>
          </a:p>
        </p:txBody>
      </p:sp>
      <p:pic>
        <p:nvPicPr>
          <p:cNvPr id="4" name="Picture 3">
            <a:extLst>
              <a:ext uri="{FF2B5EF4-FFF2-40B4-BE49-F238E27FC236}">
                <a16:creationId xmlns:a16="http://schemas.microsoft.com/office/drawing/2014/main" id="{FF23C097-5665-42EC-BBF7-7B4ED26EB1EE}"/>
              </a:ext>
            </a:extLst>
          </p:cNvPr>
          <p:cNvPicPr>
            <a:picLocks noChangeAspect="1"/>
          </p:cNvPicPr>
          <p:nvPr/>
        </p:nvPicPr>
        <p:blipFill rotWithShape="1">
          <a:blip r:embed="rId2"/>
          <a:srcRect l="8978" t="19268" r="4353" b="30077"/>
          <a:stretch/>
        </p:blipFill>
        <p:spPr>
          <a:xfrm>
            <a:off x="1630016" y="1159594"/>
            <a:ext cx="10561983" cy="2743200"/>
          </a:xfrm>
          <a:prstGeom prst="rect">
            <a:avLst/>
          </a:prstGeom>
        </p:spPr>
      </p:pic>
    </p:spTree>
    <p:extLst>
      <p:ext uri="{BB962C8B-B14F-4D97-AF65-F5344CB8AC3E}">
        <p14:creationId xmlns:p14="http://schemas.microsoft.com/office/powerpoint/2010/main" val="3834097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EEEFFE6D-8C53-4820-A58D-73FBEA21DB88}"/>
              </a:ext>
            </a:extLst>
          </p:cNvPr>
          <p:cNvSpPr txBox="1">
            <a:spLocks noGrp="1"/>
          </p:cNvSpPr>
          <p:nvPr>
            <p:ph type="body" sz="quarter" idx="12"/>
          </p:nvPr>
        </p:nvSpPr>
        <p:spPr>
          <a:xfrm>
            <a:off x="1635697" y="1"/>
            <a:ext cx="10556303" cy="1442593"/>
          </a:xfrm>
          <a:prstGeom prst="rect">
            <a:avLst/>
          </a:prstGeom>
          <a:solidFill>
            <a:srgbClr val="00206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charset="2"/>
              <a:buNone/>
              <a:defRPr sz="28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charset="2"/>
              <a:buChar char="§"/>
              <a:defRPr sz="2400" b="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2000" b="0" kern="1200">
                <a:solidFill>
                  <a:schemeClr val="accent6">
                    <a:lumMod val="7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Wingdings" charset="2"/>
              <a:buChar char="§"/>
              <a:defRPr sz="1800" b="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
              <a:defRPr sz="1800" b="0" kern="1200">
                <a:solidFill>
                  <a:schemeClr val="accent6">
                    <a:lumMod val="7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ct val="0"/>
              </a:spcBef>
              <a:defRPr/>
            </a:pPr>
            <a:r>
              <a:rPr lang="en-US" sz="4000" dirty="0">
                <a:solidFill>
                  <a:schemeClr val="bg1"/>
                </a:solidFill>
                <a:latin typeface="+mn-lt"/>
                <a:ea typeface="+mn-ea"/>
                <a:cs typeface="Arial"/>
              </a:rPr>
              <a:t>SECTION 13:	ETHICS</a:t>
            </a:r>
          </a:p>
        </p:txBody>
      </p:sp>
      <p:sp>
        <p:nvSpPr>
          <p:cNvPr id="30" name="Rectangle 29">
            <a:extLst>
              <a:ext uri="{FF2B5EF4-FFF2-40B4-BE49-F238E27FC236}">
                <a16:creationId xmlns:a16="http://schemas.microsoft.com/office/drawing/2014/main" id="{B2DA33FC-F80B-4C6D-B949-ECB0765C59D5}"/>
              </a:ext>
            </a:extLst>
          </p:cNvPr>
          <p:cNvSpPr/>
          <p:nvPr/>
        </p:nvSpPr>
        <p:spPr>
          <a:xfrm>
            <a:off x="1630017" y="874643"/>
            <a:ext cx="10561983" cy="181745"/>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5A81E8F6-5719-4149-86E2-F9D0D3B9B78D}"/>
              </a:ext>
            </a:extLst>
          </p:cNvPr>
          <p:cNvSpPr/>
          <p:nvPr/>
        </p:nvSpPr>
        <p:spPr>
          <a:xfrm>
            <a:off x="1809750" y="1931030"/>
            <a:ext cx="9963149" cy="1200329"/>
          </a:xfrm>
          <a:prstGeom prst="rect">
            <a:avLst/>
          </a:prstGeom>
        </p:spPr>
        <p:txBody>
          <a:bodyPr wrap="square">
            <a:spAutoFit/>
          </a:bodyPr>
          <a:lstStyle/>
          <a:p>
            <a:pPr marL="285750" indent="-285750">
              <a:buFont typeface="Wingdings" panose="05000000000000000000" pitchFamily="2" charset="2"/>
              <a:buChar char="§"/>
            </a:pPr>
            <a:endParaRPr lang="en-US" dirty="0">
              <a:latin typeface="Georgia" panose="02040502050405020303" pitchFamily="18" charset="0"/>
            </a:endParaRPr>
          </a:p>
          <a:p>
            <a:pPr marL="28575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p:txBody>
      </p:sp>
      <p:sp>
        <p:nvSpPr>
          <p:cNvPr id="3" name="TextBox 2">
            <a:extLst>
              <a:ext uri="{FF2B5EF4-FFF2-40B4-BE49-F238E27FC236}">
                <a16:creationId xmlns:a16="http://schemas.microsoft.com/office/drawing/2014/main" id="{2B867A53-D64F-4985-9370-75E831D2705E}"/>
              </a:ext>
            </a:extLst>
          </p:cNvPr>
          <p:cNvSpPr txBox="1"/>
          <p:nvPr/>
        </p:nvSpPr>
        <p:spPr>
          <a:xfrm>
            <a:off x="1738312" y="4107355"/>
            <a:ext cx="10106024" cy="2616101"/>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9 transactions: </a:t>
            </a:r>
          </a:p>
          <a:p>
            <a:endParaRPr lang="en-US" b="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en-US" b="1" dirty="0">
                <a:latin typeface="Calibri" panose="020F0502020204030204" pitchFamily="34" charset="0"/>
                <a:cs typeface="Calibri" panose="020F0502020204030204" pitchFamily="34" charset="0"/>
              </a:rPr>
              <a:t>Classification and Position Creation of Inspector General, Compliance Deputy, and (2) Investigation Managers</a:t>
            </a:r>
          </a:p>
          <a:p>
            <a:pPr marL="285750" indent="-285750">
              <a:buFont typeface="Wingdings" panose="05000000000000000000" pitchFamily="2" charset="2"/>
              <a:buChar char="§"/>
            </a:pPr>
            <a:r>
              <a:rPr lang="en-US" b="1" dirty="0">
                <a:latin typeface="Calibri" panose="020F0502020204030204" pitchFamily="34" charset="0"/>
                <a:cs typeface="Calibri" panose="020F0502020204030204" pitchFamily="34" charset="0"/>
              </a:rPr>
              <a:t>Grade Amendment to align the Inspector General position with the salary range approved by the governing board</a:t>
            </a:r>
          </a:p>
          <a:p>
            <a:pPr marL="285750" indent="-285750">
              <a:buFont typeface="Wingdings" panose="05000000000000000000" pitchFamily="2" charset="2"/>
              <a:buChar char="§"/>
            </a:pPr>
            <a:r>
              <a:rPr lang="en-US" b="1" dirty="0">
                <a:latin typeface="Calibri" panose="020F0502020204030204" pitchFamily="34" charset="0"/>
                <a:cs typeface="Calibri" panose="020F0502020204030204" pitchFamily="34" charset="0"/>
              </a:rPr>
              <a:t>Position Creation to convert an extra help Management Analyst position into an authorized position</a:t>
            </a:r>
          </a:p>
          <a:p>
            <a:endParaRPr lang="en-US" dirty="0">
              <a:latin typeface="Calibri" panose="020F0502020204030204" pitchFamily="34" charset="0"/>
              <a:cs typeface="Calibri" panose="020F0502020204030204" pitchFamily="34" charset="0"/>
            </a:endParaRPr>
          </a:p>
          <a:p>
            <a:r>
              <a:rPr lang="en-US" sz="1000" dirty="0"/>
              <a:t> </a:t>
            </a:r>
          </a:p>
          <a:p>
            <a:r>
              <a:rPr lang="en-US" sz="1000" dirty="0"/>
              <a:t> </a:t>
            </a:r>
            <a:endParaRPr lang="en-US" dirty="0"/>
          </a:p>
        </p:txBody>
      </p:sp>
      <p:pic>
        <p:nvPicPr>
          <p:cNvPr id="4" name="Picture 3">
            <a:extLst>
              <a:ext uri="{FF2B5EF4-FFF2-40B4-BE49-F238E27FC236}">
                <a16:creationId xmlns:a16="http://schemas.microsoft.com/office/drawing/2014/main" id="{624C7900-9420-4A50-A834-CE4BF29036C0}"/>
              </a:ext>
            </a:extLst>
          </p:cNvPr>
          <p:cNvPicPr>
            <a:picLocks noChangeAspect="1"/>
          </p:cNvPicPr>
          <p:nvPr/>
        </p:nvPicPr>
        <p:blipFill rotWithShape="1">
          <a:blip r:embed="rId2"/>
          <a:srcRect l="8992" t="19895" r="4349" b="30566"/>
          <a:stretch/>
        </p:blipFill>
        <p:spPr>
          <a:xfrm>
            <a:off x="1630016" y="1442594"/>
            <a:ext cx="10556303" cy="2686050"/>
          </a:xfrm>
          <a:prstGeom prst="rect">
            <a:avLst/>
          </a:prstGeom>
        </p:spPr>
      </p:pic>
    </p:spTree>
    <p:extLst>
      <p:ext uri="{BB962C8B-B14F-4D97-AF65-F5344CB8AC3E}">
        <p14:creationId xmlns:p14="http://schemas.microsoft.com/office/powerpoint/2010/main" val="89344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EEEFFE6D-8C53-4820-A58D-73FBEA21DB88}"/>
              </a:ext>
            </a:extLst>
          </p:cNvPr>
          <p:cNvSpPr txBox="1">
            <a:spLocks noGrp="1"/>
          </p:cNvSpPr>
          <p:nvPr>
            <p:ph type="body" sz="quarter" idx="12"/>
          </p:nvPr>
        </p:nvSpPr>
        <p:spPr>
          <a:xfrm>
            <a:off x="1635697" y="1"/>
            <a:ext cx="10556303" cy="1442593"/>
          </a:xfrm>
          <a:prstGeom prst="rect">
            <a:avLst/>
          </a:prstGeom>
          <a:solidFill>
            <a:srgbClr val="00206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charset="2"/>
              <a:buNone/>
              <a:defRPr sz="28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charset="2"/>
              <a:buChar char="§"/>
              <a:defRPr sz="2400" b="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2000" b="0" kern="1200">
                <a:solidFill>
                  <a:schemeClr val="accent6">
                    <a:lumMod val="7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Wingdings" charset="2"/>
              <a:buChar char="§"/>
              <a:defRPr sz="1800" b="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
              <a:defRPr sz="1800" b="0" kern="1200">
                <a:solidFill>
                  <a:schemeClr val="accent6">
                    <a:lumMod val="7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ct val="0"/>
              </a:spcBef>
              <a:defRPr/>
            </a:pPr>
            <a:r>
              <a:rPr lang="en-US" sz="4000" dirty="0">
                <a:solidFill>
                  <a:schemeClr val="bg1"/>
                </a:solidFill>
                <a:latin typeface="+mn-lt"/>
                <a:ea typeface="+mn-ea"/>
                <a:cs typeface="Arial"/>
              </a:rPr>
              <a:t>SECTION 14:	EXECUTIVE OFFICES</a:t>
            </a:r>
          </a:p>
        </p:txBody>
      </p:sp>
      <p:sp>
        <p:nvSpPr>
          <p:cNvPr id="30" name="Rectangle 29">
            <a:extLst>
              <a:ext uri="{FF2B5EF4-FFF2-40B4-BE49-F238E27FC236}">
                <a16:creationId xmlns:a16="http://schemas.microsoft.com/office/drawing/2014/main" id="{B2DA33FC-F80B-4C6D-B949-ECB0765C59D5}"/>
              </a:ext>
            </a:extLst>
          </p:cNvPr>
          <p:cNvSpPr/>
          <p:nvPr/>
        </p:nvSpPr>
        <p:spPr>
          <a:xfrm>
            <a:off x="1630017" y="874643"/>
            <a:ext cx="10561983" cy="181745"/>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5A81E8F6-5719-4149-86E2-F9D0D3B9B78D}"/>
              </a:ext>
            </a:extLst>
          </p:cNvPr>
          <p:cNvSpPr/>
          <p:nvPr/>
        </p:nvSpPr>
        <p:spPr>
          <a:xfrm>
            <a:off x="1809750" y="1931030"/>
            <a:ext cx="9963149" cy="1200329"/>
          </a:xfrm>
          <a:prstGeom prst="rect">
            <a:avLst/>
          </a:prstGeom>
        </p:spPr>
        <p:txBody>
          <a:bodyPr wrap="square">
            <a:spAutoFit/>
          </a:bodyPr>
          <a:lstStyle/>
          <a:p>
            <a:pPr marL="285750" indent="-285750">
              <a:buFont typeface="Wingdings" panose="05000000000000000000" pitchFamily="2" charset="2"/>
              <a:buChar char="§"/>
            </a:pPr>
            <a:endParaRPr lang="en-US" dirty="0">
              <a:latin typeface="Georgia" panose="02040502050405020303" pitchFamily="18" charset="0"/>
            </a:endParaRPr>
          </a:p>
          <a:p>
            <a:pPr marL="28575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p:txBody>
      </p:sp>
      <p:sp>
        <p:nvSpPr>
          <p:cNvPr id="3" name="TextBox 2">
            <a:extLst>
              <a:ext uri="{FF2B5EF4-FFF2-40B4-BE49-F238E27FC236}">
                <a16:creationId xmlns:a16="http://schemas.microsoft.com/office/drawing/2014/main" id="{4DF310A4-069F-47E9-82B8-35068681D305}"/>
              </a:ext>
            </a:extLst>
          </p:cNvPr>
          <p:cNvSpPr txBox="1"/>
          <p:nvPr/>
        </p:nvSpPr>
        <p:spPr>
          <a:xfrm>
            <a:off x="1630016" y="4116943"/>
            <a:ext cx="10333384" cy="2585323"/>
          </a:xfrm>
          <a:prstGeom prst="rect">
            <a:avLst/>
          </a:prstGeom>
          <a:noFill/>
        </p:spPr>
        <p:txBody>
          <a:bodyPr wrap="square" rtlCol="0">
            <a:spAutoFit/>
          </a:bodyPr>
          <a:lstStyle/>
          <a:p>
            <a:pPr algn="just"/>
            <a:r>
              <a:rPr lang="en-US" b="1" dirty="0">
                <a:latin typeface="Calibri" panose="020F0502020204030204" pitchFamily="34" charset="0"/>
                <a:cs typeface="Calibri" panose="020F0502020204030204" pitchFamily="34" charset="0"/>
              </a:rPr>
              <a:t>139 transactions:</a:t>
            </a:r>
          </a:p>
          <a:p>
            <a:pPr algn="just"/>
            <a:endParaRPr lang="en-US" b="1"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Abolishment of positions under review for inclusion in substitute paper</a:t>
            </a: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Abolish positions based on the assessment of the organization’s operational needs and sound fiscal practices</a:t>
            </a: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Transfers to move incumbents into appropriate org structure and funding allocation</a:t>
            </a: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Reclassify employees’ classifications to align with their current job duties and responsibilities </a:t>
            </a:r>
          </a:p>
          <a:p>
            <a:endParaRPr lang="en-US" dirty="0"/>
          </a:p>
          <a:p>
            <a:endParaRPr lang="en-US" dirty="0"/>
          </a:p>
        </p:txBody>
      </p:sp>
      <p:pic>
        <p:nvPicPr>
          <p:cNvPr id="4" name="Picture 3">
            <a:extLst>
              <a:ext uri="{FF2B5EF4-FFF2-40B4-BE49-F238E27FC236}">
                <a16:creationId xmlns:a16="http://schemas.microsoft.com/office/drawing/2014/main" id="{FEE42B8A-2202-4767-8F7F-81EE2A46DE2E}"/>
              </a:ext>
            </a:extLst>
          </p:cNvPr>
          <p:cNvPicPr>
            <a:picLocks noChangeAspect="1"/>
          </p:cNvPicPr>
          <p:nvPr/>
        </p:nvPicPr>
        <p:blipFill rotWithShape="1">
          <a:blip r:embed="rId2"/>
          <a:srcRect l="9322" t="19487" r="4457" b="30260"/>
          <a:stretch/>
        </p:blipFill>
        <p:spPr>
          <a:xfrm>
            <a:off x="1630016" y="1442594"/>
            <a:ext cx="10567663" cy="2657475"/>
          </a:xfrm>
          <a:prstGeom prst="rect">
            <a:avLst/>
          </a:prstGeom>
        </p:spPr>
      </p:pic>
    </p:spTree>
    <p:extLst>
      <p:ext uri="{BB962C8B-B14F-4D97-AF65-F5344CB8AC3E}">
        <p14:creationId xmlns:p14="http://schemas.microsoft.com/office/powerpoint/2010/main" val="2596448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EEEFFE6D-8C53-4820-A58D-73FBEA21DB88}"/>
              </a:ext>
            </a:extLst>
          </p:cNvPr>
          <p:cNvSpPr txBox="1">
            <a:spLocks noGrp="1"/>
          </p:cNvSpPr>
          <p:nvPr>
            <p:ph type="body" sz="quarter" idx="12"/>
          </p:nvPr>
        </p:nvSpPr>
        <p:spPr>
          <a:xfrm>
            <a:off x="1635697" y="1"/>
            <a:ext cx="10556303" cy="1442593"/>
          </a:xfrm>
          <a:prstGeom prst="rect">
            <a:avLst/>
          </a:prstGeom>
          <a:solidFill>
            <a:srgbClr val="00206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charset="2"/>
              <a:buNone/>
              <a:defRPr sz="28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charset="2"/>
              <a:buChar char="§"/>
              <a:defRPr sz="2400" b="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2000" b="0" kern="1200">
                <a:solidFill>
                  <a:schemeClr val="accent6">
                    <a:lumMod val="7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Wingdings" charset="2"/>
              <a:buChar char="§"/>
              <a:defRPr sz="1800" b="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
              <a:defRPr sz="1800" b="0" kern="1200">
                <a:solidFill>
                  <a:schemeClr val="accent6">
                    <a:lumMod val="7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ct val="0"/>
              </a:spcBef>
              <a:defRPr/>
            </a:pPr>
            <a:r>
              <a:rPr lang="en-US" sz="4000" dirty="0">
                <a:solidFill>
                  <a:schemeClr val="bg1"/>
                </a:solidFill>
                <a:latin typeface="+mn-lt"/>
                <a:ea typeface="+mn-ea"/>
                <a:cs typeface="Arial"/>
              </a:rPr>
              <a:t>SECTION 15:	FINANCE</a:t>
            </a:r>
          </a:p>
        </p:txBody>
      </p:sp>
      <p:sp>
        <p:nvSpPr>
          <p:cNvPr id="30" name="Rectangle 29">
            <a:extLst>
              <a:ext uri="{FF2B5EF4-FFF2-40B4-BE49-F238E27FC236}">
                <a16:creationId xmlns:a16="http://schemas.microsoft.com/office/drawing/2014/main" id="{B2DA33FC-F80B-4C6D-B949-ECB0765C59D5}"/>
              </a:ext>
            </a:extLst>
          </p:cNvPr>
          <p:cNvSpPr/>
          <p:nvPr/>
        </p:nvSpPr>
        <p:spPr>
          <a:xfrm>
            <a:off x="1630017" y="874643"/>
            <a:ext cx="10561983" cy="181745"/>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5A81E8F6-5719-4149-86E2-F9D0D3B9B78D}"/>
              </a:ext>
            </a:extLst>
          </p:cNvPr>
          <p:cNvSpPr/>
          <p:nvPr/>
        </p:nvSpPr>
        <p:spPr>
          <a:xfrm>
            <a:off x="1809750" y="1931030"/>
            <a:ext cx="9963149" cy="1200329"/>
          </a:xfrm>
          <a:prstGeom prst="rect">
            <a:avLst/>
          </a:prstGeom>
        </p:spPr>
        <p:txBody>
          <a:bodyPr wrap="square">
            <a:spAutoFit/>
          </a:bodyPr>
          <a:lstStyle/>
          <a:p>
            <a:pPr marL="285750" indent="-285750">
              <a:buFont typeface="Wingdings" panose="05000000000000000000" pitchFamily="2" charset="2"/>
              <a:buChar char="§"/>
            </a:pPr>
            <a:endParaRPr lang="en-US" dirty="0">
              <a:latin typeface="Georgia" panose="02040502050405020303" pitchFamily="18" charset="0"/>
            </a:endParaRPr>
          </a:p>
          <a:p>
            <a:pPr marL="28575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p:txBody>
      </p:sp>
      <p:sp>
        <p:nvSpPr>
          <p:cNvPr id="4" name="TextBox 3">
            <a:extLst>
              <a:ext uri="{FF2B5EF4-FFF2-40B4-BE49-F238E27FC236}">
                <a16:creationId xmlns:a16="http://schemas.microsoft.com/office/drawing/2014/main" id="{13B167D5-84F9-4868-8E65-D136A349369B}"/>
              </a:ext>
            </a:extLst>
          </p:cNvPr>
          <p:cNvSpPr txBox="1"/>
          <p:nvPr/>
        </p:nvSpPr>
        <p:spPr>
          <a:xfrm>
            <a:off x="1719884" y="4083371"/>
            <a:ext cx="10376570" cy="2308324"/>
          </a:xfrm>
          <a:prstGeom prst="rect">
            <a:avLst/>
          </a:prstGeom>
          <a:noFill/>
        </p:spPr>
        <p:txBody>
          <a:bodyPr wrap="square" rtlCol="0">
            <a:spAutoFit/>
          </a:bodyPr>
          <a:lstStyle/>
          <a:p>
            <a:pPr algn="just"/>
            <a:r>
              <a:rPr lang="en-US" b="1" dirty="0">
                <a:latin typeface="Calibri" panose="020F0502020204030204" pitchFamily="34" charset="0"/>
                <a:cs typeface="Calibri" panose="020F0502020204030204" pitchFamily="34" charset="0"/>
              </a:rPr>
              <a:t>32 Transactions:</a:t>
            </a:r>
          </a:p>
          <a:p>
            <a:pPr algn="just"/>
            <a:endParaRPr lang="en-US" b="1"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Classification creations for a Risk Analyst Sr., Risk Director, and Deputy Director</a:t>
            </a: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Transfer positions due to Grants Accounting moving out of Grants Management into the Controller’s office</a:t>
            </a: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Reclassify employees’ classifications to align with their current job duties and responsibilities </a:t>
            </a:r>
          </a:p>
          <a:p>
            <a:pPr algn="just"/>
            <a:endParaRPr lang="en-US" dirty="0"/>
          </a:p>
          <a:p>
            <a:pPr algn="just"/>
            <a:endParaRPr lang="en-US" dirty="0"/>
          </a:p>
        </p:txBody>
      </p:sp>
      <p:pic>
        <p:nvPicPr>
          <p:cNvPr id="5" name="Picture 4">
            <a:extLst>
              <a:ext uri="{FF2B5EF4-FFF2-40B4-BE49-F238E27FC236}">
                <a16:creationId xmlns:a16="http://schemas.microsoft.com/office/drawing/2014/main" id="{C4C10771-52E3-43FD-B560-86C17EA3465E}"/>
              </a:ext>
            </a:extLst>
          </p:cNvPr>
          <p:cNvPicPr>
            <a:picLocks noChangeAspect="1"/>
          </p:cNvPicPr>
          <p:nvPr/>
        </p:nvPicPr>
        <p:blipFill rotWithShape="1">
          <a:blip r:embed="rId2"/>
          <a:srcRect l="9322" t="19049" r="5103" b="31230"/>
          <a:stretch/>
        </p:blipFill>
        <p:spPr>
          <a:xfrm>
            <a:off x="1630018" y="1343468"/>
            <a:ext cx="10556302" cy="2714625"/>
          </a:xfrm>
          <a:prstGeom prst="rect">
            <a:avLst/>
          </a:prstGeom>
        </p:spPr>
      </p:pic>
    </p:spTree>
    <p:extLst>
      <p:ext uri="{BB962C8B-B14F-4D97-AF65-F5344CB8AC3E}">
        <p14:creationId xmlns:p14="http://schemas.microsoft.com/office/powerpoint/2010/main" val="3630730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EEEFFE6D-8C53-4820-A58D-73FBEA21DB88}"/>
              </a:ext>
            </a:extLst>
          </p:cNvPr>
          <p:cNvSpPr txBox="1">
            <a:spLocks noGrp="1"/>
          </p:cNvSpPr>
          <p:nvPr>
            <p:ph type="body" sz="quarter" idx="12"/>
          </p:nvPr>
        </p:nvSpPr>
        <p:spPr>
          <a:xfrm>
            <a:off x="1635697" y="1"/>
            <a:ext cx="10556303" cy="1442593"/>
          </a:xfrm>
          <a:prstGeom prst="rect">
            <a:avLst/>
          </a:prstGeom>
          <a:solidFill>
            <a:srgbClr val="00206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charset="2"/>
              <a:buNone/>
              <a:defRPr sz="28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charset="2"/>
              <a:buChar char="§"/>
              <a:defRPr sz="2400" b="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2000" b="0" kern="1200">
                <a:solidFill>
                  <a:schemeClr val="accent6">
                    <a:lumMod val="7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Wingdings" charset="2"/>
              <a:buChar char="§"/>
              <a:defRPr sz="1800" b="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
              <a:defRPr sz="1800" b="0" kern="1200">
                <a:solidFill>
                  <a:schemeClr val="accent6">
                    <a:lumMod val="7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ct val="0"/>
              </a:spcBef>
              <a:defRPr/>
            </a:pPr>
            <a:r>
              <a:rPr lang="en-US" sz="4000" dirty="0">
                <a:solidFill>
                  <a:schemeClr val="bg1"/>
                </a:solidFill>
                <a:latin typeface="+mn-lt"/>
                <a:ea typeface="+mn-ea"/>
                <a:cs typeface="Arial"/>
              </a:rPr>
              <a:t>SECTION 16:	FIRE RESCUE</a:t>
            </a:r>
          </a:p>
        </p:txBody>
      </p:sp>
      <p:sp>
        <p:nvSpPr>
          <p:cNvPr id="30" name="Rectangle 29">
            <a:extLst>
              <a:ext uri="{FF2B5EF4-FFF2-40B4-BE49-F238E27FC236}">
                <a16:creationId xmlns:a16="http://schemas.microsoft.com/office/drawing/2014/main" id="{B2DA33FC-F80B-4C6D-B949-ECB0765C59D5}"/>
              </a:ext>
            </a:extLst>
          </p:cNvPr>
          <p:cNvSpPr/>
          <p:nvPr/>
        </p:nvSpPr>
        <p:spPr>
          <a:xfrm>
            <a:off x="1630017" y="874643"/>
            <a:ext cx="10561983" cy="181745"/>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5A81E8F6-5719-4149-86E2-F9D0D3B9B78D}"/>
              </a:ext>
            </a:extLst>
          </p:cNvPr>
          <p:cNvSpPr/>
          <p:nvPr/>
        </p:nvSpPr>
        <p:spPr>
          <a:xfrm>
            <a:off x="1809750" y="1931030"/>
            <a:ext cx="9963149" cy="1200329"/>
          </a:xfrm>
          <a:prstGeom prst="rect">
            <a:avLst/>
          </a:prstGeom>
        </p:spPr>
        <p:txBody>
          <a:bodyPr wrap="square">
            <a:spAutoFit/>
          </a:bodyPr>
          <a:lstStyle/>
          <a:p>
            <a:pPr marL="285750" indent="-285750">
              <a:buFont typeface="Wingdings" panose="05000000000000000000" pitchFamily="2" charset="2"/>
              <a:buChar char="§"/>
            </a:pPr>
            <a:endParaRPr lang="en-US" dirty="0">
              <a:latin typeface="Georgia" panose="02040502050405020303" pitchFamily="18" charset="0"/>
            </a:endParaRPr>
          </a:p>
          <a:p>
            <a:pPr marL="28575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p:txBody>
      </p:sp>
      <p:sp>
        <p:nvSpPr>
          <p:cNvPr id="4" name="TextBox 3">
            <a:extLst>
              <a:ext uri="{FF2B5EF4-FFF2-40B4-BE49-F238E27FC236}">
                <a16:creationId xmlns:a16="http://schemas.microsoft.com/office/drawing/2014/main" id="{440B4DB3-8A3D-4C5F-8875-3E0CD2BA6E78}"/>
              </a:ext>
            </a:extLst>
          </p:cNvPr>
          <p:cNvSpPr txBox="1"/>
          <p:nvPr/>
        </p:nvSpPr>
        <p:spPr>
          <a:xfrm>
            <a:off x="1809749" y="4394314"/>
            <a:ext cx="10182225" cy="2308324"/>
          </a:xfrm>
          <a:prstGeom prst="rect">
            <a:avLst/>
          </a:prstGeom>
          <a:noFill/>
        </p:spPr>
        <p:txBody>
          <a:bodyPr wrap="square" rtlCol="0">
            <a:spAutoFit/>
          </a:bodyPr>
          <a:lstStyle/>
          <a:p>
            <a:pPr algn="just"/>
            <a:r>
              <a:rPr lang="en-US" b="1" dirty="0">
                <a:latin typeface="Calibri" panose="020F0502020204030204" pitchFamily="34" charset="0"/>
                <a:cs typeface="Calibri" panose="020F0502020204030204" pitchFamily="34" charset="0"/>
              </a:rPr>
              <a:t>35 Transactions:</a:t>
            </a:r>
          </a:p>
          <a:p>
            <a:pPr algn="just"/>
            <a:endParaRPr lang="en-US" b="1"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Classification creations and Reclassify employees’ classifications to align with their current job duties and responsibilities related to EMS Enhancement program continuity and Fire Inspections Section</a:t>
            </a:r>
          </a:p>
          <a:p>
            <a:pPr algn="just"/>
            <a:endParaRPr lang="en-US" dirty="0">
              <a:latin typeface="Calibri" panose="020F0502020204030204" pitchFamily="34" charset="0"/>
              <a:cs typeface="Calibri" panose="020F0502020204030204" pitchFamily="34" charset="0"/>
            </a:endParaRPr>
          </a:p>
          <a:p>
            <a:pPr algn="just"/>
            <a:endParaRPr lang="en-US" b="1" dirty="0">
              <a:latin typeface="Calibri" panose="020F0502020204030204" pitchFamily="34" charset="0"/>
              <a:cs typeface="Calibri" panose="020F0502020204030204" pitchFamily="34" charset="0"/>
            </a:endParaRPr>
          </a:p>
          <a:p>
            <a:endParaRPr lang="en-US" dirty="0"/>
          </a:p>
          <a:p>
            <a:endParaRPr lang="en-US" dirty="0"/>
          </a:p>
        </p:txBody>
      </p:sp>
      <p:pic>
        <p:nvPicPr>
          <p:cNvPr id="5" name="Picture 4">
            <a:extLst>
              <a:ext uri="{FF2B5EF4-FFF2-40B4-BE49-F238E27FC236}">
                <a16:creationId xmlns:a16="http://schemas.microsoft.com/office/drawing/2014/main" id="{C430CA10-5BFF-4F2D-B28A-5CBE93C8DE5E}"/>
              </a:ext>
            </a:extLst>
          </p:cNvPr>
          <p:cNvPicPr>
            <a:picLocks noChangeAspect="1"/>
          </p:cNvPicPr>
          <p:nvPr/>
        </p:nvPicPr>
        <p:blipFill rotWithShape="1">
          <a:blip r:embed="rId2"/>
          <a:srcRect l="8776" t="20725" r="4275" b="31261"/>
          <a:stretch/>
        </p:blipFill>
        <p:spPr>
          <a:xfrm>
            <a:off x="1630017" y="1533525"/>
            <a:ext cx="10561983" cy="2647950"/>
          </a:xfrm>
          <a:prstGeom prst="rect">
            <a:avLst/>
          </a:prstGeom>
        </p:spPr>
      </p:pic>
    </p:spTree>
    <p:extLst>
      <p:ext uri="{BB962C8B-B14F-4D97-AF65-F5344CB8AC3E}">
        <p14:creationId xmlns:p14="http://schemas.microsoft.com/office/powerpoint/2010/main" val="3856068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EEEFFE6D-8C53-4820-A58D-73FBEA21DB88}"/>
              </a:ext>
            </a:extLst>
          </p:cNvPr>
          <p:cNvSpPr txBox="1">
            <a:spLocks noGrp="1"/>
          </p:cNvSpPr>
          <p:nvPr>
            <p:ph type="body" sz="quarter" idx="12"/>
          </p:nvPr>
        </p:nvSpPr>
        <p:spPr>
          <a:xfrm>
            <a:off x="1635697" y="1"/>
            <a:ext cx="10556303" cy="1442593"/>
          </a:xfrm>
          <a:prstGeom prst="rect">
            <a:avLst/>
          </a:prstGeom>
          <a:solidFill>
            <a:srgbClr val="00206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charset="2"/>
              <a:buNone/>
              <a:defRPr sz="28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charset="2"/>
              <a:buChar char="§"/>
              <a:defRPr sz="2400" b="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2000" b="0" kern="1200">
                <a:solidFill>
                  <a:schemeClr val="accent6">
                    <a:lumMod val="7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Wingdings" charset="2"/>
              <a:buChar char="§"/>
              <a:defRPr sz="1800" b="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
              <a:defRPr sz="1800" b="0" kern="1200">
                <a:solidFill>
                  <a:schemeClr val="accent6">
                    <a:lumMod val="7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ct val="0"/>
              </a:spcBef>
              <a:defRPr/>
            </a:pPr>
            <a:r>
              <a:rPr lang="en-US" sz="4000" dirty="0">
                <a:solidFill>
                  <a:schemeClr val="bg1"/>
                </a:solidFill>
                <a:latin typeface="+mn-lt"/>
                <a:ea typeface="+mn-ea"/>
                <a:cs typeface="Arial"/>
              </a:rPr>
              <a:t>SECTION 17:	GRANTS</a:t>
            </a:r>
          </a:p>
        </p:txBody>
      </p:sp>
      <p:sp>
        <p:nvSpPr>
          <p:cNvPr id="30" name="Rectangle 29">
            <a:extLst>
              <a:ext uri="{FF2B5EF4-FFF2-40B4-BE49-F238E27FC236}">
                <a16:creationId xmlns:a16="http://schemas.microsoft.com/office/drawing/2014/main" id="{B2DA33FC-F80B-4C6D-B949-ECB0765C59D5}"/>
              </a:ext>
            </a:extLst>
          </p:cNvPr>
          <p:cNvSpPr/>
          <p:nvPr/>
        </p:nvSpPr>
        <p:spPr>
          <a:xfrm>
            <a:off x="1630017" y="874643"/>
            <a:ext cx="10561983" cy="181745"/>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5A81E8F6-5719-4149-86E2-F9D0D3B9B78D}"/>
              </a:ext>
            </a:extLst>
          </p:cNvPr>
          <p:cNvSpPr/>
          <p:nvPr/>
        </p:nvSpPr>
        <p:spPr>
          <a:xfrm>
            <a:off x="1809750" y="1931030"/>
            <a:ext cx="9963149" cy="1200329"/>
          </a:xfrm>
          <a:prstGeom prst="rect">
            <a:avLst/>
          </a:prstGeom>
        </p:spPr>
        <p:txBody>
          <a:bodyPr wrap="square">
            <a:spAutoFit/>
          </a:bodyPr>
          <a:lstStyle/>
          <a:p>
            <a:pPr marL="285750" indent="-285750">
              <a:buFont typeface="Wingdings" panose="05000000000000000000" pitchFamily="2" charset="2"/>
              <a:buChar char="§"/>
            </a:pPr>
            <a:endParaRPr lang="en-US" dirty="0">
              <a:latin typeface="Georgia" panose="02040502050405020303" pitchFamily="18" charset="0"/>
            </a:endParaRPr>
          </a:p>
          <a:p>
            <a:pPr marL="28575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p:txBody>
      </p:sp>
      <p:sp>
        <p:nvSpPr>
          <p:cNvPr id="3" name="TextBox 2">
            <a:extLst>
              <a:ext uri="{FF2B5EF4-FFF2-40B4-BE49-F238E27FC236}">
                <a16:creationId xmlns:a16="http://schemas.microsoft.com/office/drawing/2014/main" id="{4FABCE00-D4D5-4939-AF4A-9AB90836331B}"/>
              </a:ext>
            </a:extLst>
          </p:cNvPr>
          <p:cNvSpPr txBox="1"/>
          <p:nvPr/>
        </p:nvSpPr>
        <p:spPr>
          <a:xfrm>
            <a:off x="2314574" y="1931030"/>
            <a:ext cx="9572625" cy="1477328"/>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No personnel actions</a:t>
            </a:r>
          </a:p>
          <a:p>
            <a:pPr marL="457200" indent="-457200">
              <a:buFont typeface="Wingdings" panose="05000000000000000000" pitchFamily="2" charset="2"/>
              <a:buChar char="§"/>
            </a:pPr>
            <a:endParaRPr lang="en-US" b="1"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en-US" b="1" dirty="0">
                <a:latin typeface="Calibri" panose="020F0502020204030204" pitchFamily="34" charset="0"/>
                <a:cs typeface="Calibri" panose="020F0502020204030204" pitchFamily="34" charset="0"/>
              </a:rPr>
              <a:t>Transactions handled in separate personnel paper legislation</a:t>
            </a:r>
          </a:p>
          <a:p>
            <a:pPr marL="457200" indent="-457200">
              <a:buFont typeface="Wingdings" panose="05000000000000000000" pitchFamily="2" charset="2"/>
              <a:buChar char="§"/>
            </a:pPr>
            <a:endParaRPr lang="en-US" b="1"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en-US" b="1" dirty="0">
                <a:latin typeface="Calibri" panose="020F0502020204030204" pitchFamily="34" charset="0"/>
                <a:cs typeface="Calibri" panose="020F0502020204030204" pitchFamily="34" charset="0"/>
              </a:rPr>
              <a:t>Transfers reflected under originating departments</a:t>
            </a:r>
          </a:p>
        </p:txBody>
      </p:sp>
    </p:spTree>
    <p:extLst>
      <p:ext uri="{BB962C8B-B14F-4D97-AF65-F5344CB8AC3E}">
        <p14:creationId xmlns:p14="http://schemas.microsoft.com/office/powerpoint/2010/main" val="517145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EEEFFE6D-8C53-4820-A58D-73FBEA21DB88}"/>
              </a:ext>
            </a:extLst>
          </p:cNvPr>
          <p:cNvSpPr txBox="1">
            <a:spLocks noGrp="1"/>
          </p:cNvSpPr>
          <p:nvPr>
            <p:ph type="body" sz="quarter" idx="12"/>
          </p:nvPr>
        </p:nvSpPr>
        <p:spPr>
          <a:xfrm>
            <a:off x="1635697" y="1"/>
            <a:ext cx="10556303" cy="1442593"/>
          </a:xfrm>
          <a:prstGeom prst="rect">
            <a:avLst/>
          </a:prstGeom>
          <a:solidFill>
            <a:srgbClr val="00206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charset="2"/>
              <a:buNone/>
              <a:defRPr sz="28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charset="2"/>
              <a:buChar char="§"/>
              <a:defRPr sz="2400" b="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2000" b="0" kern="1200">
                <a:solidFill>
                  <a:schemeClr val="accent6">
                    <a:lumMod val="7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Wingdings" charset="2"/>
              <a:buChar char="§"/>
              <a:defRPr sz="1800" b="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
              <a:defRPr sz="1800" b="0" kern="1200">
                <a:solidFill>
                  <a:schemeClr val="accent6">
                    <a:lumMod val="7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ct val="0"/>
              </a:spcBef>
              <a:defRPr/>
            </a:pPr>
            <a:r>
              <a:rPr lang="en-US" sz="4000" dirty="0">
                <a:solidFill>
                  <a:schemeClr val="bg1">
                    <a:lumMod val="95000"/>
                  </a:schemeClr>
                </a:solidFill>
                <a:latin typeface="Calibri" panose="020F0502020204030204" pitchFamily="34" charset="0"/>
                <a:cs typeface="Calibri" panose="020F0502020204030204" pitchFamily="34" charset="0"/>
              </a:rPr>
              <a:t>PERSONNEL PAPER PRIORITIES</a:t>
            </a:r>
          </a:p>
          <a:p>
            <a:pPr algn="ctr">
              <a:lnSpc>
                <a:spcPct val="100000"/>
              </a:lnSpc>
              <a:spcBef>
                <a:spcPct val="0"/>
              </a:spcBef>
              <a:defRPr/>
            </a:pPr>
            <a:endParaRPr lang="en-US" sz="1500" dirty="0">
              <a:solidFill>
                <a:schemeClr val="bg1"/>
              </a:solidFill>
              <a:latin typeface="+mn-lt"/>
              <a:ea typeface="+mn-ea"/>
              <a:cs typeface="Arial"/>
            </a:endParaRPr>
          </a:p>
        </p:txBody>
      </p:sp>
      <p:sp>
        <p:nvSpPr>
          <p:cNvPr id="30" name="Rectangle 29">
            <a:extLst>
              <a:ext uri="{FF2B5EF4-FFF2-40B4-BE49-F238E27FC236}">
                <a16:creationId xmlns:a16="http://schemas.microsoft.com/office/drawing/2014/main" id="{B2DA33FC-F80B-4C6D-B949-ECB0765C59D5}"/>
              </a:ext>
            </a:extLst>
          </p:cNvPr>
          <p:cNvSpPr/>
          <p:nvPr/>
        </p:nvSpPr>
        <p:spPr>
          <a:xfrm>
            <a:off x="1630017" y="874643"/>
            <a:ext cx="10561983" cy="181745"/>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5A81E8F6-5719-4149-86E2-F9D0D3B9B78D}"/>
              </a:ext>
            </a:extLst>
          </p:cNvPr>
          <p:cNvSpPr/>
          <p:nvPr/>
        </p:nvSpPr>
        <p:spPr>
          <a:xfrm>
            <a:off x="1809750" y="1931030"/>
            <a:ext cx="9963149" cy="1200329"/>
          </a:xfrm>
          <a:prstGeom prst="rect">
            <a:avLst/>
          </a:prstGeom>
        </p:spPr>
        <p:txBody>
          <a:bodyPr wrap="square">
            <a:spAutoFit/>
          </a:bodyPr>
          <a:lstStyle/>
          <a:p>
            <a:pPr marL="285750" indent="-285750">
              <a:buFont typeface="Wingdings" panose="05000000000000000000" pitchFamily="2" charset="2"/>
              <a:buChar char="§"/>
            </a:pPr>
            <a:endParaRPr lang="en-US" dirty="0">
              <a:latin typeface="Georgia" panose="02040502050405020303" pitchFamily="18" charset="0"/>
            </a:endParaRPr>
          </a:p>
          <a:p>
            <a:pPr marL="28575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p:txBody>
      </p:sp>
      <p:sp>
        <p:nvSpPr>
          <p:cNvPr id="3" name="Rectangle 2">
            <a:extLst>
              <a:ext uri="{FF2B5EF4-FFF2-40B4-BE49-F238E27FC236}">
                <a16:creationId xmlns:a16="http://schemas.microsoft.com/office/drawing/2014/main" id="{DCA3F1E7-217D-4481-89F3-2201A1E229E5}"/>
              </a:ext>
            </a:extLst>
          </p:cNvPr>
          <p:cNvSpPr/>
          <p:nvPr/>
        </p:nvSpPr>
        <p:spPr>
          <a:xfrm>
            <a:off x="1876425" y="2413338"/>
            <a:ext cx="9753600" cy="3108543"/>
          </a:xfrm>
          <a:prstGeom prst="rect">
            <a:avLst/>
          </a:prstGeom>
        </p:spPr>
        <p:txBody>
          <a:bodyPr wrap="square">
            <a:spAutoFit/>
          </a:bodyPr>
          <a:lstStyle/>
          <a:p>
            <a:pPr marL="457200" indent="-457200">
              <a:buFont typeface="Wingdings" panose="05000000000000000000" pitchFamily="2" charset="2"/>
              <a:buChar char="q"/>
            </a:pPr>
            <a:r>
              <a:rPr lang="en-US" sz="2800" b="1" dirty="0">
                <a:latin typeface="Calibri" panose="020F0502020204030204" pitchFamily="34" charset="0"/>
                <a:cs typeface="Calibri" panose="020F0502020204030204" pitchFamily="34" charset="0"/>
              </a:rPr>
              <a:t>Implement Police and Fire Raises</a:t>
            </a:r>
          </a:p>
          <a:p>
            <a:pPr marL="457200" indent="-457200">
              <a:buFont typeface="Wingdings" panose="05000000000000000000" pitchFamily="2" charset="2"/>
              <a:buChar char="q"/>
            </a:pPr>
            <a:endParaRPr lang="en-US" sz="2800" b="1"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q"/>
            </a:pPr>
            <a:r>
              <a:rPr lang="en-US" sz="2800" b="1" dirty="0">
                <a:latin typeface="Calibri" panose="020F0502020204030204" pitchFamily="34" charset="0"/>
                <a:cs typeface="Calibri" panose="020F0502020204030204" pitchFamily="34" charset="0"/>
              </a:rPr>
              <a:t>Abolish unfunded positions</a:t>
            </a:r>
          </a:p>
          <a:p>
            <a:pPr marL="457200" indent="-457200">
              <a:buFont typeface="Wingdings" panose="05000000000000000000" pitchFamily="2" charset="2"/>
              <a:buChar char="q"/>
            </a:pPr>
            <a:endParaRPr lang="en-US" sz="2800" b="1"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q"/>
            </a:pPr>
            <a:r>
              <a:rPr lang="en-US" sz="2800" b="1" dirty="0">
                <a:latin typeface="Calibri" panose="020F0502020204030204" pitchFamily="34" charset="0"/>
                <a:cs typeface="Calibri" panose="020F0502020204030204" pitchFamily="34" charset="0"/>
              </a:rPr>
              <a:t>ATLDOT position transfers</a:t>
            </a:r>
          </a:p>
          <a:p>
            <a:pPr marL="457200" indent="-457200">
              <a:buFont typeface="Wingdings" panose="05000000000000000000" pitchFamily="2" charset="2"/>
              <a:buChar char="q"/>
            </a:pPr>
            <a:endParaRPr lang="en-US" sz="2800" b="1"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q"/>
            </a:pPr>
            <a:r>
              <a:rPr lang="en-US" sz="2800" b="1" dirty="0">
                <a:latin typeface="Calibri" panose="020F0502020204030204" pitchFamily="34" charset="0"/>
                <a:cs typeface="Calibri" panose="020F0502020204030204" pitchFamily="34" charset="0"/>
              </a:rPr>
              <a:t>DGCD position transfers</a:t>
            </a:r>
          </a:p>
        </p:txBody>
      </p:sp>
    </p:spTree>
    <p:extLst>
      <p:ext uri="{BB962C8B-B14F-4D97-AF65-F5344CB8AC3E}">
        <p14:creationId xmlns:p14="http://schemas.microsoft.com/office/powerpoint/2010/main" val="3881251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EEEFFE6D-8C53-4820-A58D-73FBEA21DB88}"/>
              </a:ext>
            </a:extLst>
          </p:cNvPr>
          <p:cNvSpPr txBox="1">
            <a:spLocks noGrp="1"/>
          </p:cNvSpPr>
          <p:nvPr>
            <p:ph type="body" sz="quarter" idx="12"/>
          </p:nvPr>
        </p:nvSpPr>
        <p:spPr>
          <a:xfrm>
            <a:off x="1635697" y="1"/>
            <a:ext cx="10556303" cy="1442593"/>
          </a:xfrm>
          <a:prstGeom prst="rect">
            <a:avLst/>
          </a:prstGeom>
          <a:solidFill>
            <a:srgbClr val="00206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charset="2"/>
              <a:buNone/>
              <a:defRPr sz="28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charset="2"/>
              <a:buChar char="§"/>
              <a:defRPr sz="2400" b="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2000" b="0" kern="1200">
                <a:solidFill>
                  <a:schemeClr val="accent6">
                    <a:lumMod val="7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Wingdings" charset="2"/>
              <a:buChar char="§"/>
              <a:defRPr sz="1800" b="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
              <a:defRPr sz="1800" b="0" kern="1200">
                <a:solidFill>
                  <a:schemeClr val="accent6">
                    <a:lumMod val="7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ct val="0"/>
              </a:spcBef>
              <a:defRPr/>
            </a:pPr>
            <a:r>
              <a:rPr lang="en-US" sz="4000" dirty="0">
                <a:solidFill>
                  <a:schemeClr val="bg1"/>
                </a:solidFill>
                <a:latin typeface="+mn-lt"/>
                <a:ea typeface="+mn-ea"/>
                <a:cs typeface="Arial"/>
              </a:rPr>
              <a:t>SECTION 18:	HUMAN RESOURCES</a:t>
            </a:r>
          </a:p>
        </p:txBody>
      </p:sp>
      <p:sp>
        <p:nvSpPr>
          <p:cNvPr id="30" name="Rectangle 29">
            <a:extLst>
              <a:ext uri="{FF2B5EF4-FFF2-40B4-BE49-F238E27FC236}">
                <a16:creationId xmlns:a16="http://schemas.microsoft.com/office/drawing/2014/main" id="{B2DA33FC-F80B-4C6D-B949-ECB0765C59D5}"/>
              </a:ext>
            </a:extLst>
          </p:cNvPr>
          <p:cNvSpPr/>
          <p:nvPr/>
        </p:nvSpPr>
        <p:spPr>
          <a:xfrm>
            <a:off x="1630017" y="874643"/>
            <a:ext cx="10561983" cy="181745"/>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5A81E8F6-5719-4149-86E2-F9D0D3B9B78D}"/>
              </a:ext>
            </a:extLst>
          </p:cNvPr>
          <p:cNvSpPr/>
          <p:nvPr/>
        </p:nvSpPr>
        <p:spPr>
          <a:xfrm>
            <a:off x="1809750" y="1931030"/>
            <a:ext cx="9963149" cy="1200329"/>
          </a:xfrm>
          <a:prstGeom prst="rect">
            <a:avLst/>
          </a:prstGeom>
        </p:spPr>
        <p:txBody>
          <a:bodyPr wrap="square">
            <a:spAutoFit/>
          </a:bodyPr>
          <a:lstStyle/>
          <a:p>
            <a:pPr marL="285750" indent="-285750">
              <a:buFont typeface="Wingdings" panose="05000000000000000000" pitchFamily="2" charset="2"/>
              <a:buChar char="§"/>
            </a:pPr>
            <a:endParaRPr lang="en-US" dirty="0">
              <a:latin typeface="Georgia" panose="02040502050405020303" pitchFamily="18" charset="0"/>
            </a:endParaRPr>
          </a:p>
          <a:p>
            <a:pPr marL="28575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p:txBody>
      </p:sp>
      <p:sp>
        <p:nvSpPr>
          <p:cNvPr id="3" name="TextBox 2">
            <a:extLst>
              <a:ext uri="{FF2B5EF4-FFF2-40B4-BE49-F238E27FC236}">
                <a16:creationId xmlns:a16="http://schemas.microsoft.com/office/drawing/2014/main" id="{830ED8EF-CC04-4062-A517-880066CCECD6}"/>
              </a:ext>
            </a:extLst>
          </p:cNvPr>
          <p:cNvSpPr txBox="1"/>
          <p:nvPr/>
        </p:nvSpPr>
        <p:spPr>
          <a:xfrm>
            <a:off x="1809750" y="4282559"/>
            <a:ext cx="10248900" cy="1754326"/>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52 Transactions:</a:t>
            </a:r>
          </a:p>
          <a:p>
            <a:endParaRPr lang="en-US" dirty="0"/>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Abolish positions based on the assessment of the organization’s operational needs</a:t>
            </a: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Reclassify employees’ classifications to align with their current job duties and responsibilities </a:t>
            </a:r>
          </a:p>
          <a:p>
            <a:pPr marL="285750" indent="-285750">
              <a:buFont typeface="Wingdings" panose="05000000000000000000" pitchFamily="2" charset="2"/>
              <a:buChar char="§"/>
            </a:pPr>
            <a:r>
              <a:rPr lang="en-US" b="1" dirty="0">
                <a:latin typeface="Calibri" panose="020F0502020204030204" pitchFamily="34" charset="0"/>
                <a:cs typeface="Calibri" panose="020F0502020204030204" pitchFamily="34" charset="0"/>
              </a:rPr>
              <a:t>Correct position funding allocations</a:t>
            </a:r>
            <a:endParaRPr lang="en-US" dirty="0"/>
          </a:p>
          <a:p>
            <a:endParaRPr lang="en-US" dirty="0"/>
          </a:p>
        </p:txBody>
      </p:sp>
      <p:pic>
        <p:nvPicPr>
          <p:cNvPr id="4" name="Picture 3">
            <a:extLst>
              <a:ext uri="{FF2B5EF4-FFF2-40B4-BE49-F238E27FC236}">
                <a16:creationId xmlns:a16="http://schemas.microsoft.com/office/drawing/2014/main" id="{281905FF-B46E-4D13-8F17-ECD4558627EC}"/>
              </a:ext>
            </a:extLst>
          </p:cNvPr>
          <p:cNvPicPr>
            <a:picLocks noChangeAspect="1"/>
          </p:cNvPicPr>
          <p:nvPr/>
        </p:nvPicPr>
        <p:blipFill rotWithShape="1">
          <a:blip r:embed="rId2"/>
          <a:srcRect l="9221" t="19126" r="4508" b="30418"/>
          <a:stretch/>
        </p:blipFill>
        <p:spPr>
          <a:xfrm>
            <a:off x="1714500" y="1442594"/>
            <a:ext cx="10477499" cy="2638425"/>
          </a:xfrm>
          <a:prstGeom prst="rect">
            <a:avLst/>
          </a:prstGeom>
        </p:spPr>
      </p:pic>
    </p:spTree>
    <p:extLst>
      <p:ext uri="{BB962C8B-B14F-4D97-AF65-F5344CB8AC3E}">
        <p14:creationId xmlns:p14="http://schemas.microsoft.com/office/powerpoint/2010/main" val="3533515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EEEFFE6D-8C53-4820-A58D-73FBEA21DB88}"/>
              </a:ext>
            </a:extLst>
          </p:cNvPr>
          <p:cNvSpPr txBox="1">
            <a:spLocks noGrp="1"/>
          </p:cNvSpPr>
          <p:nvPr>
            <p:ph type="body" sz="quarter" idx="12"/>
          </p:nvPr>
        </p:nvSpPr>
        <p:spPr>
          <a:xfrm>
            <a:off x="1635697" y="1"/>
            <a:ext cx="10556303" cy="1442593"/>
          </a:xfrm>
          <a:prstGeom prst="rect">
            <a:avLst/>
          </a:prstGeom>
          <a:solidFill>
            <a:srgbClr val="00206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charset="2"/>
              <a:buNone/>
              <a:defRPr sz="28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charset="2"/>
              <a:buChar char="§"/>
              <a:defRPr sz="2400" b="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2000" b="0" kern="1200">
                <a:solidFill>
                  <a:schemeClr val="accent6">
                    <a:lumMod val="7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Wingdings" charset="2"/>
              <a:buChar char="§"/>
              <a:defRPr sz="1800" b="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
              <a:defRPr sz="1800" b="0" kern="1200">
                <a:solidFill>
                  <a:schemeClr val="accent6">
                    <a:lumMod val="7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ct val="0"/>
              </a:spcBef>
              <a:defRPr/>
            </a:pPr>
            <a:r>
              <a:rPr lang="en-US" sz="4000" dirty="0">
                <a:solidFill>
                  <a:schemeClr val="bg1"/>
                </a:solidFill>
                <a:latin typeface="+mn-lt"/>
                <a:ea typeface="+mn-ea"/>
                <a:cs typeface="Arial"/>
              </a:rPr>
              <a:t>SECTION 19:	JUDICIAL AGENCIES</a:t>
            </a:r>
          </a:p>
        </p:txBody>
      </p:sp>
      <p:sp>
        <p:nvSpPr>
          <p:cNvPr id="30" name="Rectangle 29">
            <a:extLst>
              <a:ext uri="{FF2B5EF4-FFF2-40B4-BE49-F238E27FC236}">
                <a16:creationId xmlns:a16="http://schemas.microsoft.com/office/drawing/2014/main" id="{B2DA33FC-F80B-4C6D-B949-ECB0765C59D5}"/>
              </a:ext>
            </a:extLst>
          </p:cNvPr>
          <p:cNvSpPr/>
          <p:nvPr/>
        </p:nvSpPr>
        <p:spPr>
          <a:xfrm>
            <a:off x="1630017" y="874643"/>
            <a:ext cx="10561983" cy="181745"/>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5A81E8F6-5719-4149-86E2-F9D0D3B9B78D}"/>
              </a:ext>
            </a:extLst>
          </p:cNvPr>
          <p:cNvSpPr/>
          <p:nvPr/>
        </p:nvSpPr>
        <p:spPr>
          <a:xfrm>
            <a:off x="1809750" y="1931030"/>
            <a:ext cx="9963149" cy="1200329"/>
          </a:xfrm>
          <a:prstGeom prst="rect">
            <a:avLst/>
          </a:prstGeom>
        </p:spPr>
        <p:txBody>
          <a:bodyPr wrap="square">
            <a:spAutoFit/>
          </a:bodyPr>
          <a:lstStyle/>
          <a:p>
            <a:pPr marL="285750" indent="-285750">
              <a:buFont typeface="Wingdings" panose="05000000000000000000" pitchFamily="2" charset="2"/>
              <a:buChar char="§"/>
            </a:pPr>
            <a:endParaRPr lang="en-US" dirty="0">
              <a:latin typeface="Georgia" panose="02040502050405020303" pitchFamily="18" charset="0"/>
            </a:endParaRPr>
          </a:p>
          <a:p>
            <a:pPr marL="28575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p:txBody>
      </p:sp>
      <p:sp>
        <p:nvSpPr>
          <p:cNvPr id="3" name="TextBox 2">
            <a:extLst>
              <a:ext uri="{FF2B5EF4-FFF2-40B4-BE49-F238E27FC236}">
                <a16:creationId xmlns:a16="http://schemas.microsoft.com/office/drawing/2014/main" id="{DD448421-500B-4514-95FF-2025CA4D5146}"/>
              </a:ext>
            </a:extLst>
          </p:cNvPr>
          <p:cNvSpPr txBox="1"/>
          <p:nvPr/>
        </p:nvSpPr>
        <p:spPr>
          <a:xfrm>
            <a:off x="4800600" y="3131359"/>
            <a:ext cx="3762375"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No personnel actions</a:t>
            </a:r>
          </a:p>
        </p:txBody>
      </p:sp>
    </p:spTree>
    <p:extLst>
      <p:ext uri="{BB962C8B-B14F-4D97-AF65-F5344CB8AC3E}">
        <p14:creationId xmlns:p14="http://schemas.microsoft.com/office/powerpoint/2010/main" val="1289385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EEEFFE6D-8C53-4820-A58D-73FBEA21DB88}"/>
              </a:ext>
            </a:extLst>
          </p:cNvPr>
          <p:cNvSpPr txBox="1">
            <a:spLocks noGrp="1"/>
          </p:cNvSpPr>
          <p:nvPr>
            <p:ph type="body" sz="quarter" idx="12"/>
          </p:nvPr>
        </p:nvSpPr>
        <p:spPr>
          <a:xfrm>
            <a:off x="1635697" y="1"/>
            <a:ext cx="10556303" cy="1442593"/>
          </a:xfrm>
          <a:prstGeom prst="rect">
            <a:avLst/>
          </a:prstGeom>
          <a:solidFill>
            <a:srgbClr val="00206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charset="2"/>
              <a:buNone/>
              <a:defRPr sz="28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charset="2"/>
              <a:buChar char="§"/>
              <a:defRPr sz="2400" b="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2000" b="0" kern="1200">
                <a:solidFill>
                  <a:schemeClr val="accent6">
                    <a:lumMod val="7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Wingdings" charset="2"/>
              <a:buChar char="§"/>
              <a:defRPr sz="1800" b="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
              <a:defRPr sz="1800" b="0" kern="1200">
                <a:solidFill>
                  <a:schemeClr val="accent6">
                    <a:lumMod val="7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ct val="0"/>
              </a:spcBef>
              <a:defRPr/>
            </a:pPr>
            <a:r>
              <a:rPr lang="en-US" sz="4000" dirty="0">
                <a:solidFill>
                  <a:schemeClr val="bg1"/>
                </a:solidFill>
                <a:latin typeface="+mn-lt"/>
                <a:ea typeface="+mn-ea"/>
                <a:cs typeface="Arial"/>
              </a:rPr>
              <a:t>SECTION 20:	LAW</a:t>
            </a:r>
          </a:p>
        </p:txBody>
      </p:sp>
      <p:sp>
        <p:nvSpPr>
          <p:cNvPr id="30" name="Rectangle 29">
            <a:extLst>
              <a:ext uri="{FF2B5EF4-FFF2-40B4-BE49-F238E27FC236}">
                <a16:creationId xmlns:a16="http://schemas.microsoft.com/office/drawing/2014/main" id="{B2DA33FC-F80B-4C6D-B949-ECB0765C59D5}"/>
              </a:ext>
            </a:extLst>
          </p:cNvPr>
          <p:cNvSpPr/>
          <p:nvPr/>
        </p:nvSpPr>
        <p:spPr>
          <a:xfrm>
            <a:off x="1630017" y="874643"/>
            <a:ext cx="10561983" cy="181745"/>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5A81E8F6-5719-4149-86E2-F9D0D3B9B78D}"/>
              </a:ext>
            </a:extLst>
          </p:cNvPr>
          <p:cNvSpPr/>
          <p:nvPr/>
        </p:nvSpPr>
        <p:spPr>
          <a:xfrm>
            <a:off x="1809750" y="1931030"/>
            <a:ext cx="9963149" cy="1200329"/>
          </a:xfrm>
          <a:prstGeom prst="rect">
            <a:avLst/>
          </a:prstGeom>
        </p:spPr>
        <p:txBody>
          <a:bodyPr wrap="square">
            <a:spAutoFit/>
          </a:bodyPr>
          <a:lstStyle/>
          <a:p>
            <a:pPr marL="285750" indent="-285750">
              <a:buFont typeface="Wingdings" panose="05000000000000000000" pitchFamily="2" charset="2"/>
              <a:buChar char="§"/>
            </a:pPr>
            <a:endParaRPr lang="en-US" dirty="0">
              <a:latin typeface="Georgia" panose="02040502050405020303" pitchFamily="18" charset="0"/>
            </a:endParaRPr>
          </a:p>
          <a:p>
            <a:pPr marL="28575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p:txBody>
      </p:sp>
      <p:sp>
        <p:nvSpPr>
          <p:cNvPr id="3" name="TextBox 2">
            <a:extLst>
              <a:ext uri="{FF2B5EF4-FFF2-40B4-BE49-F238E27FC236}">
                <a16:creationId xmlns:a16="http://schemas.microsoft.com/office/drawing/2014/main" id="{8FC1F782-E58B-41D8-8B78-092AAA1B38CC}"/>
              </a:ext>
            </a:extLst>
          </p:cNvPr>
          <p:cNvSpPr txBox="1"/>
          <p:nvPr/>
        </p:nvSpPr>
        <p:spPr>
          <a:xfrm>
            <a:off x="1809749" y="4258777"/>
            <a:ext cx="10220325" cy="2031325"/>
          </a:xfrm>
          <a:prstGeom prst="rect">
            <a:avLst/>
          </a:prstGeom>
          <a:noFill/>
        </p:spPr>
        <p:txBody>
          <a:bodyPr wrap="square" rtlCol="0">
            <a:spAutoFit/>
          </a:bodyPr>
          <a:lstStyle/>
          <a:p>
            <a:pPr algn="just"/>
            <a:r>
              <a:rPr lang="en-US" b="1" dirty="0">
                <a:latin typeface="Calibri" panose="020F0502020204030204" pitchFamily="34" charset="0"/>
                <a:cs typeface="Calibri" panose="020F0502020204030204" pitchFamily="34" charset="0"/>
              </a:rPr>
              <a:t>64 Transactions:</a:t>
            </a:r>
          </a:p>
          <a:p>
            <a:endParaRPr lang="en-US" dirty="0"/>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Abolish positions based on the assessment of the organization’s operational needs</a:t>
            </a: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Reclassify employees’ classifications to align with their current job duties and responsibilities</a:t>
            </a: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Reclassify employees’ classifications to provide promotional opportunities </a:t>
            </a:r>
          </a:p>
          <a:p>
            <a:pPr marL="285750" indent="-285750">
              <a:buFont typeface="Wingdings" panose="05000000000000000000" pitchFamily="2" charset="2"/>
              <a:buChar char="§"/>
            </a:pPr>
            <a:r>
              <a:rPr lang="en-US" b="1" dirty="0">
                <a:latin typeface="Calibri" panose="020F0502020204030204" pitchFamily="34" charset="0"/>
                <a:cs typeface="Calibri" panose="020F0502020204030204" pitchFamily="34" charset="0"/>
              </a:rPr>
              <a:t>Correct position funding allocations</a:t>
            </a:r>
            <a:endParaRPr lang="en-US" dirty="0"/>
          </a:p>
          <a:p>
            <a:endParaRPr lang="en-US" dirty="0"/>
          </a:p>
        </p:txBody>
      </p:sp>
      <p:pic>
        <p:nvPicPr>
          <p:cNvPr id="4" name="Picture 3">
            <a:extLst>
              <a:ext uri="{FF2B5EF4-FFF2-40B4-BE49-F238E27FC236}">
                <a16:creationId xmlns:a16="http://schemas.microsoft.com/office/drawing/2014/main" id="{56FB950B-0C82-46A9-97BC-A28B6AEA5A61}"/>
              </a:ext>
            </a:extLst>
          </p:cNvPr>
          <p:cNvPicPr>
            <a:picLocks noChangeAspect="1"/>
          </p:cNvPicPr>
          <p:nvPr/>
        </p:nvPicPr>
        <p:blipFill rotWithShape="1">
          <a:blip r:embed="rId2"/>
          <a:srcRect l="8757" t="19982" r="4480" b="30957"/>
          <a:stretch/>
        </p:blipFill>
        <p:spPr>
          <a:xfrm>
            <a:off x="1630017" y="1459278"/>
            <a:ext cx="10556303" cy="2581275"/>
          </a:xfrm>
          <a:prstGeom prst="rect">
            <a:avLst/>
          </a:prstGeom>
        </p:spPr>
      </p:pic>
    </p:spTree>
    <p:extLst>
      <p:ext uri="{BB962C8B-B14F-4D97-AF65-F5344CB8AC3E}">
        <p14:creationId xmlns:p14="http://schemas.microsoft.com/office/powerpoint/2010/main" val="2669650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EEEFFE6D-8C53-4820-A58D-73FBEA21DB88}"/>
              </a:ext>
            </a:extLst>
          </p:cNvPr>
          <p:cNvSpPr txBox="1">
            <a:spLocks noGrp="1"/>
          </p:cNvSpPr>
          <p:nvPr>
            <p:ph type="body" sz="quarter" idx="12"/>
          </p:nvPr>
        </p:nvSpPr>
        <p:spPr>
          <a:xfrm>
            <a:off x="1635697" y="1"/>
            <a:ext cx="10556303" cy="1442593"/>
          </a:xfrm>
          <a:prstGeom prst="rect">
            <a:avLst/>
          </a:prstGeom>
          <a:solidFill>
            <a:srgbClr val="00206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charset="2"/>
              <a:buNone/>
              <a:defRPr sz="28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charset="2"/>
              <a:buChar char="§"/>
              <a:defRPr sz="2400" b="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2000" b="0" kern="1200">
                <a:solidFill>
                  <a:schemeClr val="accent6">
                    <a:lumMod val="7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Wingdings" charset="2"/>
              <a:buChar char="§"/>
              <a:defRPr sz="1800" b="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
              <a:defRPr sz="1800" b="0" kern="1200">
                <a:solidFill>
                  <a:schemeClr val="accent6">
                    <a:lumMod val="7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ct val="0"/>
              </a:spcBef>
              <a:defRPr/>
            </a:pPr>
            <a:r>
              <a:rPr lang="en-US" sz="4000" dirty="0">
                <a:solidFill>
                  <a:schemeClr val="bg1"/>
                </a:solidFill>
                <a:latin typeface="+mn-lt"/>
                <a:ea typeface="+mn-ea"/>
                <a:cs typeface="Arial"/>
              </a:rPr>
              <a:t>SECTION 21:	PARKS AND REC</a:t>
            </a:r>
          </a:p>
        </p:txBody>
      </p:sp>
      <p:sp>
        <p:nvSpPr>
          <p:cNvPr id="30" name="Rectangle 29">
            <a:extLst>
              <a:ext uri="{FF2B5EF4-FFF2-40B4-BE49-F238E27FC236}">
                <a16:creationId xmlns:a16="http://schemas.microsoft.com/office/drawing/2014/main" id="{B2DA33FC-F80B-4C6D-B949-ECB0765C59D5}"/>
              </a:ext>
            </a:extLst>
          </p:cNvPr>
          <p:cNvSpPr/>
          <p:nvPr/>
        </p:nvSpPr>
        <p:spPr>
          <a:xfrm>
            <a:off x="1630017" y="874643"/>
            <a:ext cx="10561983" cy="181745"/>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5A81E8F6-5719-4149-86E2-F9D0D3B9B78D}"/>
              </a:ext>
            </a:extLst>
          </p:cNvPr>
          <p:cNvSpPr/>
          <p:nvPr/>
        </p:nvSpPr>
        <p:spPr>
          <a:xfrm>
            <a:off x="1809750" y="1931030"/>
            <a:ext cx="9963149" cy="1200329"/>
          </a:xfrm>
          <a:prstGeom prst="rect">
            <a:avLst/>
          </a:prstGeom>
        </p:spPr>
        <p:txBody>
          <a:bodyPr wrap="square">
            <a:spAutoFit/>
          </a:bodyPr>
          <a:lstStyle/>
          <a:p>
            <a:pPr marL="285750" indent="-285750">
              <a:buFont typeface="Wingdings" panose="05000000000000000000" pitchFamily="2" charset="2"/>
              <a:buChar char="§"/>
            </a:pPr>
            <a:endParaRPr lang="en-US" dirty="0">
              <a:latin typeface="Georgia" panose="02040502050405020303" pitchFamily="18" charset="0"/>
            </a:endParaRPr>
          </a:p>
          <a:p>
            <a:pPr marL="28575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p:txBody>
      </p:sp>
      <p:sp>
        <p:nvSpPr>
          <p:cNvPr id="4" name="TextBox 3">
            <a:extLst>
              <a:ext uri="{FF2B5EF4-FFF2-40B4-BE49-F238E27FC236}">
                <a16:creationId xmlns:a16="http://schemas.microsoft.com/office/drawing/2014/main" id="{01DBC6A3-ACD3-465F-A6DE-8EDD287E5103}"/>
              </a:ext>
            </a:extLst>
          </p:cNvPr>
          <p:cNvSpPr txBox="1"/>
          <p:nvPr/>
        </p:nvSpPr>
        <p:spPr>
          <a:xfrm>
            <a:off x="1809749" y="4457298"/>
            <a:ext cx="10144125" cy="2308324"/>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43 Transactions:</a:t>
            </a:r>
          </a:p>
          <a:p>
            <a:endParaRPr lang="en-US" dirty="0"/>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Abolish positions as a result of the audit of the Tree Trust fund </a:t>
            </a: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Reclassify employees’ classifications to align with their current job duties and responsibilities</a:t>
            </a: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Reclassify employees’ classifications to provide promotional opportunities </a:t>
            </a:r>
          </a:p>
          <a:p>
            <a:pPr marL="285750" indent="-285750">
              <a:buFont typeface="Wingdings" panose="05000000000000000000" pitchFamily="2" charset="2"/>
              <a:buChar char="§"/>
            </a:pPr>
            <a:r>
              <a:rPr lang="en-US" b="1" dirty="0">
                <a:latin typeface="Calibri" panose="020F0502020204030204" pitchFamily="34" charset="0"/>
                <a:cs typeface="Calibri" panose="020F0502020204030204" pitchFamily="34" charset="0"/>
              </a:rPr>
              <a:t>Correct position funding allocations</a:t>
            </a:r>
            <a:endParaRPr lang="en-US" dirty="0"/>
          </a:p>
          <a:p>
            <a:endParaRPr lang="en-US" dirty="0"/>
          </a:p>
          <a:p>
            <a:endParaRPr lang="en-US" dirty="0"/>
          </a:p>
        </p:txBody>
      </p:sp>
      <p:pic>
        <p:nvPicPr>
          <p:cNvPr id="5" name="Picture 4">
            <a:extLst>
              <a:ext uri="{FF2B5EF4-FFF2-40B4-BE49-F238E27FC236}">
                <a16:creationId xmlns:a16="http://schemas.microsoft.com/office/drawing/2014/main" id="{117D6778-BCBD-4609-8B87-EE243B71D340}"/>
              </a:ext>
            </a:extLst>
          </p:cNvPr>
          <p:cNvPicPr>
            <a:picLocks noChangeAspect="1"/>
          </p:cNvPicPr>
          <p:nvPr/>
        </p:nvPicPr>
        <p:blipFill rotWithShape="1">
          <a:blip r:embed="rId2"/>
          <a:srcRect l="8781" t="19167" r="4125" b="30167"/>
          <a:stretch/>
        </p:blipFill>
        <p:spPr>
          <a:xfrm>
            <a:off x="1724025" y="1442594"/>
            <a:ext cx="10467975" cy="2895600"/>
          </a:xfrm>
          <a:prstGeom prst="rect">
            <a:avLst/>
          </a:prstGeom>
        </p:spPr>
      </p:pic>
    </p:spTree>
    <p:extLst>
      <p:ext uri="{BB962C8B-B14F-4D97-AF65-F5344CB8AC3E}">
        <p14:creationId xmlns:p14="http://schemas.microsoft.com/office/powerpoint/2010/main" val="1950558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EEEFFE6D-8C53-4820-A58D-73FBEA21DB88}"/>
              </a:ext>
            </a:extLst>
          </p:cNvPr>
          <p:cNvSpPr txBox="1">
            <a:spLocks noGrp="1"/>
          </p:cNvSpPr>
          <p:nvPr>
            <p:ph type="body" sz="quarter" idx="12"/>
          </p:nvPr>
        </p:nvSpPr>
        <p:spPr>
          <a:xfrm>
            <a:off x="1635697" y="1"/>
            <a:ext cx="10556303" cy="1442593"/>
          </a:xfrm>
          <a:prstGeom prst="rect">
            <a:avLst/>
          </a:prstGeom>
          <a:solidFill>
            <a:srgbClr val="00206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charset="2"/>
              <a:buNone/>
              <a:defRPr sz="28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charset="2"/>
              <a:buChar char="§"/>
              <a:defRPr sz="2400" b="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2000" b="0" kern="1200">
                <a:solidFill>
                  <a:schemeClr val="accent6">
                    <a:lumMod val="7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Wingdings" charset="2"/>
              <a:buChar char="§"/>
              <a:defRPr sz="1800" b="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
              <a:defRPr sz="1800" b="0" kern="1200">
                <a:solidFill>
                  <a:schemeClr val="accent6">
                    <a:lumMod val="7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ct val="0"/>
              </a:spcBef>
              <a:defRPr/>
            </a:pPr>
            <a:r>
              <a:rPr lang="en-US" sz="4000" dirty="0">
                <a:solidFill>
                  <a:schemeClr val="bg1"/>
                </a:solidFill>
                <a:latin typeface="+mn-lt"/>
                <a:ea typeface="+mn-ea"/>
                <a:cs typeface="Arial"/>
              </a:rPr>
              <a:t>SECTION 22:	POLICE</a:t>
            </a:r>
          </a:p>
        </p:txBody>
      </p:sp>
      <p:sp>
        <p:nvSpPr>
          <p:cNvPr id="30" name="Rectangle 29">
            <a:extLst>
              <a:ext uri="{FF2B5EF4-FFF2-40B4-BE49-F238E27FC236}">
                <a16:creationId xmlns:a16="http://schemas.microsoft.com/office/drawing/2014/main" id="{B2DA33FC-F80B-4C6D-B949-ECB0765C59D5}"/>
              </a:ext>
            </a:extLst>
          </p:cNvPr>
          <p:cNvSpPr/>
          <p:nvPr/>
        </p:nvSpPr>
        <p:spPr>
          <a:xfrm>
            <a:off x="1630017" y="874643"/>
            <a:ext cx="10561983" cy="181745"/>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5A81E8F6-5719-4149-86E2-F9D0D3B9B78D}"/>
              </a:ext>
            </a:extLst>
          </p:cNvPr>
          <p:cNvSpPr/>
          <p:nvPr/>
        </p:nvSpPr>
        <p:spPr>
          <a:xfrm>
            <a:off x="1809750" y="1931030"/>
            <a:ext cx="9963149" cy="1200329"/>
          </a:xfrm>
          <a:prstGeom prst="rect">
            <a:avLst/>
          </a:prstGeom>
        </p:spPr>
        <p:txBody>
          <a:bodyPr wrap="square">
            <a:spAutoFit/>
          </a:bodyPr>
          <a:lstStyle/>
          <a:p>
            <a:pPr marL="285750" indent="-285750">
              <a:buFont typeface="Wingdings" panose="05000000000000000000" pitchFamily="2" charset="2"/>
              <a:buChar char="§"/>
            </a:pPr>
            <a:endParaRPr lang="en-US" dirty="0">
              <a:latin typeface="Georgia" panose="02040502050405020303" pitchFamily="18" charset="0"/>
            </a:endParaRPr>
          </a:p>
          <a:p>
            <a:pPr marL="28575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p:txBody>
      </p:sp>
      <p:sp>
        <p:nvSpPr>
          <p:cNvPr id="4" name="TextBox 3">
            <a:extLst>
              <a:ext uri="{FF2B5EF4-FFF2-40B4-BE49-F238E27FC236}">
                <a16:creationId xmlns:a16="http://schemas.microsoft.com/office/drawing/2014/main" id="{8E13FCBA-9AA4-42EB-8B21-1454A2C515C4}"/>
              </a:ext>
            </a:extLst>
          </p:cNvPr>
          <p:cNvSpPr txBox="1"/>
          <p:nvPr/>
        </p:nvSpPr>
        <p:spPr>
          <a:xfrm>
            <a:off x="1809750" y="4501634"/>
            <a:ext cx="10248900" cy="2031325"/>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96 Transactions:</a:t>
            </a:r>
          </a:p>
          <a:p>
            <a:pPr algn="just"/>
            <a:endParaRPr lang="en-US" b="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en-US" b="1" dirty="0">
                <a:latin typeface="Calibri" panose="020F0502020204030204" pitchFamily="34" charset="0"/>
                <a:cs typeface="Calibri" panose="020F0502020204030204" pitchFamily="34" charset="0"/>
              </a:rPr>
              <a:t>Abolish non-sworn positions based on the assessment of the organization’s operational needs</a:t>
            </a:r>
          </a:p>
          <a:p>
            <a:pPr marL="285750" indent="-285750">
              <a:buFont typeface="Wingdings" panose="05000000000000000000" pitchFamily="2" charset="2"/>
              <a:buChar char="§"/>
            </a:pPr>
            <a:r>
              <a:rPr lang="en-US" b="1" dirty="0">
                <a:latin typeface="Calibri" panose="020F0502020204030204" pitchFamily="34" charset="0"/>
                <a:cs typeface="Calibri" panose="020F0502020204030204" pitchFamily="34" charset="0"/>
              </a:rPr>
              <a:t>3.5% salary increase for Code Enforcement employees</a:t>
            </a:r>
          </a:p>
          <a:p>
            <a:pPr marL="285750" indent="-285750">
              <a:buFont typeface="Wingdings" panose="05000000000000000000" pitchFamily="2" charset="2"/>
              <a:buChar char="§"/>
            </a:pPr>
            <a:r>
              <a:rPr lang="en-US" b="1" dirty="0">
                <a:latin typeface="Calibri" panose="020F0502020204030204" pitchFamily="34" charset="0"/>
                <a:cs typeface="Calibri" panose="020F0502020204030204" pitchFamily="34" charset="0"/>
              </a:rPr>
              <a:t>Position creations to support VIC, Background &amp; Recruiting, and support sworn and civilian operations</a:t>
            </a:r>
          </a:p>
          <a:p>
            <a:pPr marL="285750" indent="-285750">
              <a:buFont typeface="Wingdings" panose="05000000000000000000" pitchFamily="2" charset="2"/>
              <a:buChar char="§"/>
            </a:pPr>
            <a:r>
              <a:rPr lang="en-US" b="1" dirty="0">
                <a:latin typeface="Calibri" panose="020F0502020204030204" pitchFamily="34" charset="0"/>
                <a:cs typeface="Calibri" panose="020F0502020204030204" pitchFamily="34" charset="0"/>
              </a:rPr>
              <a:t>Reclassify employees’ classifications to align with their current job duties and responsibilities</a:t>
            </a:r>
          </a:p>
          <a:p>
            <a:endParaRPr lang="en-US" dirty="0"/>
          </a:p>
        </p:txBody>
      </p:sp>
      <p:pic>
        <p:nvPicPr>
          <p:cNvPr id="5" name="Picture 4">
            <a:extLst>
              <a:ext uri="{FF2B5EF4-FFF2-40B4-BE49-F238E27FC236}">
                <a16:creationId xmlns:a16="http://schemas.microsoft.com/office/drawing/2014/main" id="{2864EE22-C178-4A28-AD9B-5D101A24C625}"/>
              </a:ext>
            </a:extLst>
          </p:cNvPr>
          <p:cNvPicPr>
            <a:picLocks noChangeAspect="1"/>
          </p:cNvPicPr>
          <p:nvPr/>
        </p:nvPicPr>
        <p:blipFill rotWithShape="1">
          <a:blip r:embed="rId2"/>
          <a:srcRect l="8906" t="19686" r="4916" b="30840"/>
          <a:stretch/>
        </p:blipFill>
        <p:spPr>
          <a:xfrm>
            <a:off x="1630017" y="1442594"/>
            <a:ext cx="10561983" cy="2857500"/>
          </a:xfrm>
          <a:prstGeom prst="rect">
            <a:avLst/>
          </a:prstGeom>
        </p:spPr>
      </p:pic>
    </p:spTree>
    <p:extLst>
      <p:ext uri="{BB962C8B-B14F-4D97-AF65-F5344CB8AC3E}">
        <p14:creationId xmlns:p14="http://schemas.microsoft.com/office/powerpoint/2010/main" val="1500238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EEEFFE6D-8C53-4820-A58D-73FBEA21DB88}"/>
              </a:ext>
            </a:extLst>
          </p:cNvPr>
          <p:cNvSpPr txBox="1">
            <a:spLocks noGrp="1"/>
          </p:cNvSpPr>
          <p:nvPr>
            <p:ph type="body" sz="quarter" idx="12"/>
          </p:nvPr>
        </p:nvSpPr>
        <p:spPr>
          <a:xfrm>
            <a:off x="1635697" y="1"/>
            <a:ext cx="10556303" cy="1442593"/>
          </a:xfrm>
          <a:prstGeom prst="rect">
            <a:avLst/>
          </a:prstGeom>
          <a:solidFill>
            <a:srgbClr val="00206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charset="2"/>
              <a:buNone/>
              <a:defRPr sz="28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charset="2"/>
              <a:buChar char="§"/>
              <a:defRPr sz="2400" b="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2000" b="0" kern="1200">
                <a:solidFill>
                  <a:schemeClr val="accent6">
                    <a:lumMod val="7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Wingdings" charset="2"/>
              <a:buChar char="§"/>
              <a:defRPr sz="1800" b="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
              <a:defRPr sz="1800" b="0" kern="1200">
                <a:solidFill>
                  <a:schemeClr val="accent6">
                    <a:lumMod val="7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ct val="0"/>
              </a:spcBef>
              <a:defRPr/>
            </a:pPr>
            <a:r>
              <a:rPr lang="en-US" sz="4000" dirty="0">
                <a:solidFill>
                  <a:schemeClr val="bg1"/>
                </a:solidFill>
                <a:latin typeface="+mn-lt"/>
                <a:ea typeface="+mn-ea"/>
                <a:cs typeface="Arial"/>
              </a:rPr>
              <a:t>SECTION 23:	PROCUREMENT</a:t>
            </a:r>
          </a:p>
        </p:txBody>
      </p:sp>
      <p:sp>
        <p:nvSpPr>
          <p:cNvPr id="30" name="Rectangle 29">
            <a:extLst>
              <a:ext uri="{FF2B5EF4-FFF2-40B4-BE49-F238E27FC236}">
                <a16:creationId xmlns:a16="http://schemas.microsoft.com/office/drawing/2014/main" id="{B2DA33FC-F80B-4C6D-B949-ECB0765C59D5}"/>
              </a:ext>
            </a:extLst>
          </p:cNvPr>
          <p:cNvSpPr/>
          <p:nvPr/>
        </p:nvSpPr>
        <p:spPr>
          <a:xfrm>
            <a:off x="1630017" y="874643"/>
            <a:ext cx="10561983" cy="181745"/>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5A81E8F6-5719-4149-86E2-F9D0D3B9B78D}"/>
              </a:ext>
            </a:extLst>
          </p:cNvPr>
          <p:cNvSpPr/>
          <p:nvPr/>
        </p:nvSpPr>
        <p:spPr>
          <a:xfrm>
            <a:off x="1809750" y="1931030"/>
            <a:ext cx="9963149" cy="1200329"/>
          </a:xfrm>
          <a:prstGeom prst="rect">
            <a:avLst/>
          </a:prstGeom>
        </p:spPr>
        <p:txBody>
          <a:bodyPr wrap="square">
            <a:spAutoFit/>
          </a:bodyPr>
          <a:lstStyle/>
          <a:p>
            <a:pPr marL="285750" indent="-285750">
              <a:buFont typeface="Wingdings" panose="05000000000000000000" pitchFamily="2" charset="2"/>
              <a:buChar char="§"/>
            </a:pPr>
            <a:endParaRPr lang="en-US" dirty="0">
              <a:latin typeface="Georgia" panose="02040502050405020303" pitchFamily="18" charset="0"/>
            </a:endParaRPr>
          </a:p>
          <a:p>
            <a:pPr marL="28575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p:txBody>
      </p:sp>
      <p:sp>
        <p:nvSpPr>
          <p:cNvPr id="4" name="TextBox 3">
            <a:extLst>
              <a:ext uri="{FF2B5EF4-FFF2-40B4-BE49-F238E27FC236}">
                <a16:creationId xmlns:a16="http://schemas.microsoft.com/office/drawing/2014/main" id="{EC9D517B-EA1B-4077-ADEC-ADC64E146937}"/>
              </a:ext>
            </a:extLst>
          </p:cNvPr>
          <p:cNvSpPr txBox="1"/>
          <p:nvPr/>
        </p:nvSpPr>
        <p:spPr>
          <a:xfrm>
            <a:off x="1809750" y="4109595"/>
            <a:ext cx="10125075" cy="2862322"/>
          </a:xfrm>
          <a:prstGeom prst="rect">
            <a:avLst/>
          </a:prstGeom>
          <a:noFill/>
        </p:spPr>
        <p:txBody>
          <a:bodyPr wrap="square" rtlCol="0">
            <a:spAutoFit/>
          </a:bodyPr>
          <a:lstStyle/>
          <a:p>
            <a:pPr algn="just"/>
            <a:r>
              <a:rPr lang="en-US" b="1" dirty="0">
                <a:latin typeface="Calibri" panose="020F0502020204030204" pitchFamily="34" charset="0"/>
                <a:cs typeface="Calibri" panose="020F0502020204030204" pitchFamily="34" charset="0"/>
              </a:rPr>
              <a:t>44 Transactions:</a:t>
            </a:r>
          </a:p>
          <a:p>
            <a:pPr algn="just"/>
            <a:endParaRPr lang="en-US" b="1"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Abolish positions based on the assessment of the organization’s operational needs</a:t>
            </a: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Position creations to support reorganization</a:t>
            </a: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Reclassify employees’ classifications to align with their current job duties and responsibilities</a:t>
            </a: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Correct position funding allocations</a:t>
            </a:r>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73BA6639-D830-485F-90D6-AE840B17A164}"/>
              </a:ext>
            </a:extLst>
          </p:cNvPr>
          <p:cNvPicPr>
            <a:picLocks noChangeAspect="1"/>
          </p:cNvPicPr>
          <p:nvPr/>
        </p:nvPicPr>
        <p:blipFill rotWithShape="1">
          <a:blip r:embed="rId2"/>
          <a:srcRect l="8681" t="19092" r="4353" b="31659"/>
          <a:stretch/>
        </p:blipFill>
        <p:spPr>
          <a:xfrm>
            <a:off x="1704975" y="1442594"/>
            <a:ext cx="10487025" cy="2667001"/>
          </a:xfrm>
          <a:prstGeom prst="rect">
            <a:avLst/>
          </a:prstGeom>
        </p:spPr>
      </p:pic>
    </p:spTree>
    <p:extLst>
      <p:ext uri="{BB962C8B-B14F-4D97-AF65-F5344CB8AC3E}">
        <p14:creationId xmlns:p14="http://schemas.microsoft.com/office/powerpoint/2010/main" val="4132675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EEEFFE6D-8C53-4820-A58D-73FBEA21DB88}"/>
              </a:ext>
            </a:extLst>
          </p:cNvPr>
          <p:cNvSpPr txBox="1">
            <a:spLocks noGrp="1"/>
          </p:cNvSpPr>
          <p:nvPr>
            <p:ph type="body" sz="quarter" idx="12"/>
          </p:nvPr>
        </p:nvSpPr>
        <p:spPr>
          <a:xfrm>
            <a:off x="1635697" y="1"/>
            <a:ext cx="10556303" cy="1442593"/>
          </a:xfrm>
          <a:prstGeom prst="rect">
            <a:avLst/>
          </a:prstGeom>
          <a:solidFill>
            <a:srgbClr val="00206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charset="2"/>
              <a:buNone/>
              <a:defRPr sz="28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charset="2"/>
              <a:buChar char="§"/>
              <a:defRPr sz="2400" b="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2000" b="0" kern="1200">
                <a:solidFill>
                  <a:schemeClr val="accent6">
                    <a:lumMod val="7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Wingdings" charset="2"/>
              <a:buChar char="§"/>
              <a:defRPr sz="1800" b="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
              <a:defRPr sz="1800" b="0" kern="1200">
                <a:solidFill>
                  <a:schemeClr val="accent6">
                    <a:lumMod val="7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ct val="0"/>
              </a:spcBef>
              <a:defRPr/>
            </a:pPr>
            <a:r>
              <a:rPr lang="en-US" sz="4000" dirty="0">
                <a:solidFill>
                  <a:schemeClr val="bg1"/>
                </a:solidFill>
                <a:latin typeface="+mn-lt"/>
                <a:ea typeface="+mn-ea"/>
                <a:cs typeface="Arial"/>
              </a:rPr>
              <a:t>SECTION 24:	PUBLIC DEFENDER</a:t>
            </a:r>
          </a:p>
        </p:txBody>
      </p:sp>
      <p:sp>
        <p:nvSpPr>
          <p:cNvPr id="30" name="Rectangle 29">
            <a:extLst>
              <a:ext uri="{FF2B5EF4-FFF2-40B4-BE49-F238E27FC236}">
                <a16:creationId xmlns:a16="http://schemas.microsoft.com/office/drawing/2014/main" id="{B2DA33FC-F80B-4C6D-B949-ECB0765C59D5}"/>
              </a:ext>
            </a:extLst>
          </p:cNvPr>
          <p:cNvSpPr/>
          <p:nvPr/>
        </p:nvSpPr>
        <p:spPr>
          <a:xfrm>
            <a:off x="1630017" y="874643"/>
            <a:ext cx="10561983" cy="181745"/>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5A81E8F6-5719-4149-86E2-F9D0D3B9B78D}"/>
              </a:ext>
            </a:extLst>
          </p:cNvPr>
          <p:cNvSpPr/>
          <p:nvPr/>
        </p:nvSpPr>
        <p:spPr>
          <a:xfrm>
            <a:off x="1809750" y="1931030"/>
            <a:ext cx="9963149" cy="1200329"/>
          </a:xfrm>
          <a:prstGeom prst="rect">
            <a:avLst/>
          </a:prstGeom>
        </p:spPr>
        <p:txBody>
          <a:bodyPr wrap="square">
            <a:spAutoFit/>
          </a:bodyPr>
          <a:lstStyle/>
          <a:p>
            <a:pPr marL="285750" indent="-285750">
              <a:buFont typeface="Wingdings" panose="05000000000000000000" pitchFamily="2" charset="2"/>
              <a:buChar char="§"/>
            </a:pPr>
            <a:endParaRPr lang="en-US" dirty="0">
              <a:latin typeface="Georgia" panose="02040502050405020303" pitchFamily="18" charset="0"/>
            </a:endParaRPr>
          </a:p>
          <a:p>
            <a:pPr marL="28575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p:txBody>
      </p:sp>
      <p:sp>
        <p:nvSpPr>
          <p:cNvPr id="3" name="TextBox 2">
            <a:extLst>
              <a:ext uri="{FF2B5EF4-FFF2-40B4-BE49-F238E27FC236}">
                <a16:creationId xmlns:a16="http://schemas.microsoft.com/office/drawing/2014/main" id="{32F360BF-20BD-4FE8-81B1-59056E08ED30}"/>
              </a:ext>
            </a:extLst>
          </p:cNvPr>
          <p:cNvSpPr txBox="1"/>
          <p:nvPr/>
        </p:nvSpPr>
        <p:spPr>
          <a:xfrm>
            <a:off x="1809750" y="4300817"/>
            <a:ext cx="10096500" cy="1754326"/>
          </a:xfrm>
          <a:prstGeom prst="rect">
            <a:avLst/>
          </a:prstGeom>
          <a:noFill/>
        </p:spPr>
        <p:txBody>
          <a:bodyPr wrap="square" rtlCol="0">
            <a:spAutoFit/>
          </a:bodyPr>
          <a:lstStyle/>
          <a:p>
            <a:pPr algn="just"/>
            <a:r>
              <a:rPr lang="en-US" b="1" dirty="0">
                <a:latin typeface="Calibri" panose="020F0502020204030204" pitchFamily="34" charset="0"/>
                <a:cs typeface="Calibri" panose="020F0502020204030204" pitchFamily="34" charset="0"/>
              </a:rPr>
              <a:t>11 Transactions:</a:t>
            </a:r>
          </a:p>
          <a:p>
            <a:pPr algn="just"/>
            <a:endParaRPr lang="en-US" b="1"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Classification creations to provide a career path progression and enable the department to retain and recruit skilled attorneys and reduce turnover</a:t>
            </a: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Reclassify employees’ classifications to align with their current job duties and responsibilities</a:t>
            </a:r>
          </a:p>
          <a:p>
            <a:endParaRPr lang="en-US" dirty="0"/>
          </a:p>
        </p:txBody>
      </p:sp>
      <p:pic>
        <p:nvPicPr>
          <p:cNvPr id="4" name="Picture 3">
            <a:extLst>
              <a:ext uri="{FF2B5EF4-FFF2-40B4-BE49-F238E27FC236}">
                <a16:creationId xmlns:a16="http://schemas.microsoft.com/office/drawing/2014/main" id="{C412E092-A5BE-49B1-A8EB-FC2B54781F09}"/>
              </a:ext>
            </a:extLst>
          </p:cNvPr>
          <p:cNvPicPr>
            <a:picLocks noChangeAspect="1"/>
          </p:cNvPicPr>
          <p:nvPr/>
        </p:nvPicPr>
        <p:blipFill rotWithShape="1">
          <a:blip r:embed="rId2"/>
          <a:srcRect l="8875" t="19346" r="5160" b="31327"/>
          <a:stretch/>
        </p:blipFill>
        <p:spPr>
          <a:xfrm>
            <a:off x="1724025" y="1442594"/>
            <a:ext cx="10363200" cy="2714625"/>
          </a:xfrm>
          <a:prstGeom prst="rect">
            <a:avLst/>
          </a:prstGeom>
        </p:spPr>
      </p:pic>
    </p:spTree>
    <p:extLst>
      <p:ext uri="{BB962C8B-B14F-4D97-AF65-F5344CB8AC3E}">
        <p14:creationId xmlns:p14="http://schemas.microsoft.com/office/powerpoint/2010/main" val="1328939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EEEFFE6D-8C53-4820-A58D-73FBEA21DB88}"/>
              </a:ext>
            </a:extLst>
          </p:cNvPr>
          <p:cNvSpPr txBox="1">
            <a:spLocks noGrp="1"/>
          </p:cNvSpPr>
          <p:nvPr>
            <p:ph type="body" sz="quarter" idx="12"/>
          </p:nvPr>
        </p:nvSpPr>
        <p:spPr>
          <a:xfrm>
            <a:off x="1635697" y="1"/>
            <a:ext cx="10556303" cy="1442593"/>
          </a:xfrm>
          <a:prstGeom prst="rect">
            <a:avLst/>
          </a:prstGeom>
          <a:solidFill>
            <a:srgbClr val="00206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charset="2"/>
              <a:buNone/>
              <a:defRPr sz="28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charset="2"/>
              <a:buChar char="§"/>
              <a:defRPr sz="2400" b="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2000" b="0" kern="1200">
                <a:solidFill>
                  <a:schemeClr val="accent6">
                    <a:lumMod val="7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Wingdings" charset="2"/>
              <a:buChar char="§"/>
              <a:defRPr sz="1800" b="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
              <a:defRPr sz="1800" b="0" kern="1200">
                <a:solidFill>
                  <a:schemeClr val="accent6">
                    <a:lumMod val="7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ct val="0"/>
              </a:spcBef>
              <a:defRPr/>
            </a:pPr>
            <a:r>
              <a:rPr lang="en-US" sz="4000" dirty="0">
                <a:solidFill>
                  <a:schemeClr val="bg1"/>
                </a:solidFill>
                <a:latin typeface="+mn-lt"/>
                <a:ea typeface="+mn-ea"/>
                <a:cs typeface="Arial"/>
              </a:rPr>
              <a:t>SECTION 25:	PUBLIC WORKS</a:t>
            </a:r>
          </a:p>
        </p:txBody>
      </p:sp>
      <p:sp>
        <p:nvSpPr>
          <p:cNvPr id="30" name="Rectangle 29">
            <a:extLst>
              <a:ext uri="{FF2B5EF4-FFF2-40B4-BE49-F238E27FC236}">
                <a16:creationId xmlns:a16="http://schemas.microsoft.com/office/drawing/2014/main" id="{B2DA33FC-F80B-4C6D-B949-ECB0765C59D5}"/>
              </a:ext>
            </a:extLst>
          </p:cNvPr>
          <p:cNvSpPr/>
          <p:nvPr/>
        </p:nvSpPr>
        <p:spPr>
          <a:xfrm>
            <a:off x="1630017" y="874643"/>
            <a:ext cx="10561983" cy="181745"/>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5A81E8F6-5719-4149-86E2-F9D0D3B9B78D}"/>
              </a:ext>
            </a:extLst>
          </p:cNvPr>
          <p:cNvSpPr/>
          <p:nvPr/>
        </p:nvSpPr>
        <p:spPr>
          <a:xfrm>
            <a:off x="1809750" y="1931030"/>
            <a:ext cx="9963149" cy="1200329"/>
          </a:xfrm>
          <a:prstGeom prst="rect">
            <a:avLst/>
          </a:prstGeom>
        </p:spPr>
        <p:txBody>
          <a:bodyPr wrap="square">
            <a:spAutoFit/>
          </a:bodyPr>
          <a:lstStyle/>
          <a:p>
            <a:pPr marL="285750" indent="-285750">
              <a:buFont typeface="Wingdings" panose="05000000000000000000" pitchFamily="2" charset="2"/>
              <a:buChar char="§"/>
            </a:pPr>
            <a:endParaRPr lang="en-US" dirty="0">
              <a:latin typeface="Georgia" panose="02040502050405020303" pitchFamily="18" charset="0"/>
            </a:endParaRPr>
          </a:p>
          <a:p>
            <a:pPr marL="28575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p:txBody>
      </p:sp>
      <p:sp>
        <p:nvSpPr>
          <p:cNvPr id="3" name="TextBox 2">
            <a:extLst>
              <a:ext uri="{FF2B5EF4-FFF2-40B4-BE49-F238E27FC236}">
                <a16:creationId xmlns:a16="http://schemas.microsoft.com/office/drawing/2014/main" id="{56429A93-C564-4DCC-9399-236C88A658B5}"/>
              </a:ext>
            </a:extLst>
          </p:cNvPr>
          <p:cNvSpPr txBox="1"/>
          <p:nvPr/>
        </p:nvSpPr>
        <p:spPr>
          <a:xfrm>
            <a:off x="1809749" y="4406384"/>
            <a:ext cx="10277475" cy="2585323"/>
          </a:xfrm>
          <a:prstGeom prst="rect">
            <a:avLst/>
          </a:prstGeom>
          <a:noFill/>
        </p:spPr>
        <p:txBody>
          <a:bodyPr wrap="square" rtlCol="0">
            <a:spAutoFit/>
          </a:bodyPr>
          <a:lstStyle/>
          <a:p>
            <a:pPr algn="just"/>
            <a:r>
              <a:rPr lang="en-US" b="1" dirty="0">
                <a:latin typeface="Calibri" panose="020F0502020204030204" pitchFamily="34" charset="0"/>
                <a:cs typeface="Calibri" panose="020F0502020204030204" pitchFamily="34" charset="0"/>
              </a:rPr>
              <a:t>372 Transactions:</a:t>
            </a:r>
          </a:p>
          <a:p>
            <a:pPr algn="just"/>
            <a:endParaRPr lang="en-US" b="1"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Abolish positions based on the assessment of the organization’s operational needs</a:t>
            </a: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Transfer positions to ATLDOT</a:t>
            </a: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Reclassify employees’ classifications to align with their current job duties and responsibilities</a:t>
            </a: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Correct position funding allocations</a:t>
            </a:r>
          </a:p>
          <a:p>
            <a:endParaRPr lang="en-US" b="1" dirty="0">
              <a:latin typeface="Calibri" panose="020F0502020204030204" pitchFamily="34" charset="0"/>
              <a:cs typeface="Calibri" panose="020F0502020204030204" pitchFamily="34" charset="0"/>
            </a:endParaRPr>
          </a:p>
          <a:p>
            <a:endParaRPr lang="en-US" dirty="0"/>
          </a:p>
          <a:p>
            <a:endParaRPr lang="en-US" dirty="0"/>
          </a:p>
        </p:txBody>
      </p:sp>
      <p:pic>
        <p:nvPicPr>
          <p:cNvPr id="4" name="Picture 3">
            <a:extLst>
              <a:ext uri="{FF2B5EF4-FFF2-40B4-BE49-F238E27FC236}">
                <a16:creationId xmlns:a16="http://schemas.microsoft.com/office/drawing/2014/main" id="{04AEF4A0-1046-4A9C-8BA4-766B1D6DD4BB}"/>
              </a:ext>
            </a:extLst>
          </p:cNvPr>
          <p:cNvPicPr>
            <a:picLocks noChangeAspect="1"/>
          </p:cNvPicPr>
          <p:nvPr/>
        </p:nvPicPr>
        <p:blipFill rotWithShape="1">
          <a:blip r:embed="rId2"/>
          <a:srcRect l="8661" t="18986" r="4330" b="30270"/>
          <a:stretch/>
        </p:blipFill>
        <p:spPr>
          <a:xfrm>
            <a:off x="1630017" y="1442594"/>
            <a:ext cx="10561983" cy="2762250"/>
          </a:xfrm>
          <a:prstGeom prst="rect">
            <a:avLst/>
          </a:prstGeom>
        </p:spPr>
      </p:pic>
    </p:spTree>
    <p:extLst>
      <p:ext uri="{BB962C8B-B14F-4D97-AF65-F5344CB8AC3E}">
        <p14:creationId xmlns:p14="http://schemas.microsoft.com/office/powerpoint/2010/main" val="1264320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EEEFFE6D-8C53-4820-A58D-73FBEA21DB88}"/>
              </a:ext>
            </a:extLst>
          </p:cNvPr>
          <p:cNvSpPr txBox="1">
            <a:spLocks noGrp="1"/>
          </p:cNvSpPr>
          <p:nvPr>
            <p:ph type="body" sz="quarter" idx="12"/>
          </p:nvPr>
        </p:nvSpPr>
        <p:spPr>
          <a:xfrm>
            <a:off x="1635697" y="1"/>
            <a:ext cx="10556303" cy="1442593"/>
          </a:xfrm>
          <a:prstGeom prst="rect">
            <a:avLst/>
          </a:prstGeom>
          <a:solidFill>
            <a:srgbClr val="00206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charset="2"/>
              <a:buNone/>
              <a:defRPr sz="28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charset="2"/>
              <a:buChar char="§"/>
              <a:defRPr sz="2400" b="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2000" b="0" kern="1200">
                <a:solidFill>
                  <a:schemeClr val="accent6">
                    <a:lumMod val="7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Wingdings" charset="2"/>
              <a:buChar char="§"/>
              <a:defRPr sz="1800" b="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
              <a:defRPr sz="1800" b="0" kern="1200">
                <a:solidFill>
                  <a:schemeClr val="accent6">
                    <a:lumMod val="7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ct val="0"/>
              </a:spcBef>
              <a:defRPr/>
            </a:pPr>
            <a:r>
              <a:rPr lang="en-US" sz="4000" dirty="0">
                <a:solidFill>
                  <a:schemeClr val="bg1"/>
                </a:solidFill>
                <a:latin typeface="+mn-lt"/>
                <a:ea typeface="+mn-ea"/>
                <a:cs typeface="Arial"/>
              </a:rPr>
              <a:t>SECTION 26:	SOLICITOR</a:t>
            </a:r>
          </a:p>
        </p:txBody>
      </p:sp>
      <p:sp>
        <p:nvSpPr>
          <p:cNvPr id="30" name="Rectangle 29">
            <a:extLst>
              <a:ext uri="{FF2B5EF4-FFF2-40B4-BE49-F238E27FC236}">
                <a16:creationId xmlns:a16="http://schemas.microsoft.com/office/drawing/2014/main" id="{B2DA33FC-F80B-4C6D-B949-ECB0765C59D5}"/>
              </a:ext>
            </a:extLst>
          </p:cNvPr>
          <p:cNvSpPr/>
          <p:nvPr/>
        </p:nvSpPr>
        <p:spPr>
          <a:xfrm>
            <a:off x="1630017" y="874643"/>
            <a:ext cx="10561983" cy="181745"/>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5A81E8F6-5719-4149-86E2-F9D0D3B9B78D}"/>
              </a:ext>
            </a:extLst>
          </p:cNvPr>
          <p:cNvSpPr/>
          <p:nvPr/>
        </p:nvSpPr>
        <p:spPr>
          <a:xfrm>
            <a:off x="1809750" y="1931030"/>
            <a:ext cx="9963149" cy="1200329"/>
          </a:xfrm>
          <a:prstGeom prst="rect">
            <a:avLst/>
          </a:prstGeom>
        </p:spPr>
        <p:txBody>
          <a:bodyPr wrap="square">
            <a:spAutoFit/>
          </a:bodyPr>
          <a:lstStyle/>
          <a:p>
            <a:pPr marL="285750" indent="-285750">
              <a:buFont typeface="Wingdings" panose="05000000000000000000" pitchFamily="2" charset="2"/>
              <a:buChar char="§"/>
            </a:pPr>
            <a:endParaRPr lang="en-US" dirty="0">
              <a:latin typeface="Georgia" panose="02040502050405020303" pitchFamily="18" charset="0"/>
            </a:endParaRPr>
          </a:p>
          <a:p>
            <a:pPr marL="28575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p:txBody>
      </p:sp>
      <p:sp>
        <p:nvSpPr>
          <p:cNvPr id="3" name="TextBox 2">
            <a:extLst>
              <a:ext uri="{FF2B5EF4-FFF2-40B4-BE49-F238E27FC236}">
                <a16:creationId xmlns:a16="http://schemas.microsoft.com/office/drawing/2014/main" id="{689471FD-139E-4C17-9C02-467FDEC532D1}"/>
              </a:ext>
            </a:extLst>
          </p:cNvPr>
          <p:cNvSpPr txBox="1"/>
          <p:nvPr/>
        </p:nvSpPr>
        <p:spPr>
          <a:xfrm>
            <a:off x="1895474" y="4314423"/>
            <a:ext cx="10153651" cy="2031325"/>
          </a:xfrm>
          <a:prstGeom prst="rect">
            <a:avLst/>
          </a:prstGeom>
          <a:noFill/>
        </p:spPr>
        <p:txBody>
          <a:bodyPr wrap="square" rtlCol="0">
            <a:spAutoFit/>
          </a:bodyPr>
          <a:lstStyle/>
          <a:p>
            <a:pPr algn="just"/>
            <a:r>
              <a:rPr lang="en-US" b="1" dirty="0">
                <a:latin typeface="Calibri" panose="020F0502020204030204" pitchFamily="34" charset="0"/>
                <a:cs typeface="Calibri" panose="020F0502020204030204" pitchFamily="34" charset="0"/>
              </a:rPr>
              <a:t>10 Transactions</a:t>
            </a:r>
          </a:p>
          <a:p>
            <a:pPr algn="just"/>
            <a:endParaRPr lang="en-US" b="1"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Classification creations to provide a career path progression and enable the department to retain and recruit skilled attorneys and reduce turnover</a:t>
            </a: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Reclassify employees’ classifications to align with their current job duties and responsibilities</a:t>
            </a:r>
          </a:p>
          <a:p>
            <a:endParaRPr lang="en-US" dirty="0"/>
          </a:p>
          <a:p>
            <a:endParaRPr lang="en-US" dirty="0"/>
          </a:p>
        </p:txBody>
      </p:sp>
      <p:pic>
        <p:nvPicPr>
          <p:cNvPr id="4" name="Picture 3">
            <a:extLst>
              <a:ext uri="{FF2B5EF4-FFF2-40B4-BE49-F238E27FC236}">
                <a16:creationId xmlns:a16="http://schemas.microsoft.com/office/drawing/2014/main" id="{C28AEB24-0E5D-4B7F-8602-636A835FC816}"/>
              </a:ext>
            </a:extLst>
          </p:cNvPr>
          <p:cNvPicPr>
            <a:picLocks noChangeAspect="1"/>
          </p:cNvPicPr>
          <p:nvPr/>
        </p:nvPicPr>
        <p:blipFill rotWithShape="1">
          <a:blip r:embed="rId2"/>
          <a:srcRect l="8439" t="19301" r="4268" b="30866"/>
          <a:stretch/>
        </p:blipFill>
        <p:spPr>
          <a:xfrm>
            <a:off x="1704976" y="1442594"/>
            <a:ext cx="10487024" cy="2752725"/>
          </a:xfrm>
          <a:prstGeom prst="rect">
            <a:avLst/>
          </a:prstGeom>
        </p:spPr>
      </p:pic>
    </p:spTree>
    <p:extLst>
      <p:ext uri="{BB962C8B-B14F-4D97-AF65-F5344CB8AC3E}">
        <p14:creationId xmlns:p14="http://schemas.microsoft.com/office/powerpoint/2010/main" val="3161200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EEEFFE6D-8C53-4820-A58D-73FBEA21DB88}"/>
              </a:ext>
            </a:extLst>
          </p:cNvPr>
          <p:cNvSpPr txBox="1">
            <a:spLocks noGrp="1"/>
          </p:cNvSpPr>
          <p:nvPr>
            <p:ph type="body" sz="quarter" idx="12"/>
          </p:nvPr>
        </p:nvSpPr>
        <p:spPr>
          <a:xfrm>
            <a:off x="1635697" y="1"/>
            <a:ext cx="10556303" cy="1442593"/>
          </a:xfrm>
          <a:prstGeom prst="rect">
            <a:avLst/>
          </a:prstGeom>
          <a:solidFill>
            <a:srgbClr val="00206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charset="2"/>
              <a:buNone/>
              <a:defRPr sz="28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charset="2"/>
              <a:buChar char="§"/>
              <a:defRPr sz="2400" b="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2000" b="0" kern="1200">
                <a:solidFill>
                  <a:schemeClr val="accent6">
                    <a:lumMod val="7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Wingdings" charset="2"/>
              <a:buChar char="§"/>
              <a:defRPr sz="1800" b="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
              <a:defRPr sz="1800" b="0" kern="1200">
                <a:solidFill>
                  <a:schemeClr val="accent6">
                    <a:lumMod val="7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ct val="0"/>
              </a:spcBef>
              <a:defRPr/>
            </a:pPr>
            <a:r>
              <a:rPr lang="en-US" sz="4000" dirty="0">
                <a:solidFill>
                  <a:schemeClr val="bg1"/>
                </a:solidFill>
                <a:latin typeface="+mn-lt"/>
                <a:ea typeface="+mn-ea"/>
                <a:cs typeface="Arial"/>
              </a:rPr>
              <a:t>SECTION 27:	WATERSHED</a:t>
            </a:r>
          </a:p>
        </p:txBody>
      </p:sp>
      <p:sp>
        <p:nvSpPr>
          <p:cNvPr id="30" name="Rectangle 29">
            <a:extLst>
              <a:ext uri="{FF2B5EF4-FFF2-40B4-BE49-F238E27FC236}">
                <a16:creationId xmlns:a16="http://schemas.microsoft.com/office/drawing/2014/main" id="{B2DA33FC-F80B-4C6D-B949-ECB0765C59D5}"/>
              </a:ext>
            </a:extLst>
          </p:cNvPr>
          <p:cNvSpPr/>
          <p:nvPr/>
        </p:nvSpPr>
        <p:spPr>
          <a:xfrm>
            <a:off x="1630017" y="874643"/>
            <a:ext cx="10561983" cy="181745"/>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5A81E8F6-5719-4149-86E2-F9D0D3B9B78D}"/>
              </a:ext>
            </a:extLst>
          </p:cNvPr>
          <p:cNvSpPr/>
          <p:nvPr/>
        </p:nvSpPr>
        <p:spPr>
          <a:xfrm>
            <a:off x="1809750" y="1931030"/>
            <a:ext cx="9963149" cy="1200329"/>
          </a:xfrm>
          <a:prstGeom prst="rect">
            <a:avLst/>
          </a:prstGeom>
        </p:spPr>
        <p:txBody>
          <a:bodyPr wrap="square">
            <a:spAutoFit/>
          </a:bodyPr>
          <a:lstStyle/>
          <a:p>
            <a:pPr marL="285750" indent="-285750">
              <a:buFont typeface="Wingdings" panose="05000000000000000000" pitchFamily="2" charset="2"/>
              <a:buChar char="§"/>
            </a:pPr>
            <a:endParaRPr lang="en-US" dirty="0">
              <a:latin typeface="Georgia" panose="02040502050405020303" pitchFamily="18" charset="0"/>
            </a:endParaRPr>
          </a:p>
          <a:p>
            <a:pPr marL="28575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p:txBody>
      </p:sp>
      <p:sp>
        <p:nvSpPr>
          <p:cNvPr id="3" name="TextBox 2">
            <a:extLst>
              <a:ext uri="{FF2B5EF4-FFF2-40B4-BE49-F238E27FC236}">
                <a16:creationId xmlns:a16="http://schemas.microsoft.com/office/drawing/2014/main" id="{2AB3003C-561C-42DE-97C8-9AA7AC0D43F1}"/>
              </a:ext>
            </a:extLst>
          </p:cNvPr>
          <p:cNvSpPr txBox="1"/>
          <p:nvPr/>
        </p:nvSpPr>
        <p:spPr>
          <a:xfrm>
            <a:off x="1809749" y="4394314"/>
            <a:ext cx="10182225" cy="2585323"/>
          </a:xfrm>
          <a:prstGeom prst="rect">
            <a:avLst/>
          </a:prstGeom>
          <a:noFill/>
        </p:spPr>
        <p:txBody>
          <a:bodyPr wrap="square" rtlCol="0">
            <a:spAutoFit/>
          </a:bodyPr>
          <a:lstStyle/>
          <a:p>
            <a:pPr algn="just"/>
            <a:r>
              <a:rPr lang="en-US" b="1" dirty="0">
                <a:latin typeface="Calibri" panose="020F0502020204030204" pitchFamily="34" charset="0"/>
                <a:cs typeface="Calibri" panose="020F0502020204030204" pitchFamily="34" charset="0"/>
              </a:rPr>
              <a:t>254 Transactions:</a:t>
            </a:r>
          </a:p>
          <a:p>
            <a:pPr algn="just"/>
            <a:endParaRPr lang="en-US" b="1"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Abolish positions based on the assessment of the organization’s operational needs</a:t>
            </a: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Reclassify employees’ classifications to align with their current job duties and responsibilities</a:t>
            </a:r>
          </a:p>
          <a:p>
            <a:pPr marL="285750" indent="-285750">
              <a:buFont typeface="Wingdings" panose="05000000000000000000" pitchFamily="2" charset="2"/>
              <a:buChar char="§"/>
            </a:pPr>
            <a:r>
              <a:rPr lang="en-US" b="1" dirty="0">
                <a:latin typeface="Calibri" panose="020F0502020204030204" pitchFamily="34" charset="0"/>
                <a:cs typeface="Calibri" panose="020F0502020204030204" pitchFamily="34" charset="0"/>
              </a:rPr>
              <a:t>Office of Linear Infrastructure (OLIO) is requesting to transfer 92 positions into the correct department under 5051 fund or 5052</a:t>
            </a:r>
          </a:p>
          <a:p>
            <a:endParaRPr lang="en-US" b="1" dirty="0">
              <a:latin typeface="Calibri" panose="020F0502020204030204" pitchFamily="34" charset="0"/>
              <a:cs typeface="Calibri" panose="020F0502020204030204" pitchFamily="34" charset="0"/>
            </a:endParaRPr>
          </a:p>
          <a:p>
            <a:endParaRPr lang="en-US" dirty="0"/>
          </a:p>
          <a:p>
            <a:endParaRPr lang="en-US" dirty="0"/>
          </a:p>
        </p:txBody>
      </p:sp>
      <p:pic>
        <p:nvPicPr>
          <p:cNvPr id="4" name="Picture 3">
            <a:extLst>
              <a:ext uri="{FF2B5EF4-FFF2-40B4-BE49-F238E27FC236}">
                <a16:creationId xmlns:a16="http://schemas.microsoft.com/office/drawing/2014/main" id="{334098C1-BFAF-4E1C-82C3-19F12ACA6970}"/>
              </a:ext>
            </a:extLst>
          </p:cNvPr>
          <p:cNvPicPr>
            <a:picLocks noChangeAspect="1"/>
          </p:cNvPicPr>
          <p:nvPr/>
        </p:nvPicPr>
        <p:blipFill rotWithShape="1">
          <a:blip r:embed="rId2"/>
          <a:srcRect l="8972" t="20558" r="4284" b="31327"/>
          <a:stretch/>
        </p:blipFill>
        <p:spPr>
          <a:xfrm>
            <a:off x="1724025" y="1484717"/>
            <a:ext cx="10467975" cy="2647950"/>
          </a:xfrm>
          <a:prstGeom prst="rect">
            <a:avLst/>
          </a:prstGeom>
        </p:spPr>
      </p:pic>
    </p:spTree>
    <p:extLst>
      <p:ext uri="{BB962C8B-B14F-4D97-AF65-F5344CB8AC3E}">
        <p14:creationId xmlns:p14="http://schemas.microsoft.com/office/powerpoint/2010/main" val="825814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EEEFFE6D-8C53-4820-A58D-73FBEA21DB88}"/>
              </a:ext>
            </a:extLst>
          </p:cNvPr>
          <p:cNvSpPr txBox="1">
            <a:spLocks noGrp="1"/>
          </p:cNvSpPr>
          <p:nvPr>
            <p:ph type="body" sz="quarter" idx="12"/>
          </p:nvPr>
        </p:nvSpPr>
        <p:spPr>
          <a:xfrm>
            <a:off x="1635697" y="1"/>
            <a:ext cx="10556303" cy="1442593"/>
          </a:xfrm>
          <a:prstGeom prst="rect">
            <a:avLst/>
          </a:prstGeom>
          <a:solidFill>
            <a:srgbClr val="00206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charset="2"/>
              <a:buNone/>
              <a:defRPr sz="28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charset="2"/>
              <a:buChar char="§"/>
              <a:defRPr sz="2400" b="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2000" b="0" kern="1200">
                <a:solidFill>
                  <a:schemeClr val="accent6">
                    <a:lumMod val="7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Wingdings" charset="2"/>
              <a:buChar char="§"/>
              <a:defRPr sz="1800" b="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
              <a:defRPr sz="1800" b="0" kern="1200">
                <a:solidFill>
                  <a:schemeClr val="accent6">
                    <a:lumMod val="7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ct val="0"/>
              </a:spcBef>
              <a:defRPr/>
            </a:pPr>
            <a:r>
              <a:rPr lang="en-US" sz="4000" dirty="0">
                <a:solidFill>
                  <a:schemeClr val="bg1">
                    <a:lumMod val="95000"/>
                  </a:schemeClr>
                </a:solidFill>
                <a:latin typeface="Calibri" panose="020F0502020204030204" pitchFamily="34" charset="0"/>
                <a:cs typeface="Calibri" panose="020F0502020204030204" pitchFamily="34" charset="0"/>
              </a:rPr>
              <a:t>PERSONNEL PAPER SUMMARY</a:t>
            </a:r>
          </a:p>
          <a:p>
            <a:pPr algn="ctr">
              <a:lnSpc>
                <a:spcPct val="100000"/>
              </a:lnSpc>
              <a:spcBef>
                <a:spcPct val="0"/>
              </a:spcBef>
              <a:defRPr/>
            </a:pPr>
            <a:endParaRPr lang="en-US" sz="1500" dirty="0">
              <a:solidFill>
                <a:schemeClr val="bg1"/>
              </a:solidFill>
              <a:latin typeface="+mn-lt"/>
              <a:ea typeface="+mn-ea"/>
              <a:cs typeface="Arial"/>
            </a:endParaRPr>
          </a:p>
        </p:txBody>
      </p:sp>
      <p:sp>
        <p:nvSpPr>
          <p:cNvPr id="30" name="Rectangle 29">
            <a:extLst>
              <a:ext uri="{FF2B5EF4-FFF2-40B4-BE49-F238E27FC236}">
                <a16:creationId xmlns:a16="http://schemas.microsoft.com/office/drawing/2014/main" id="{B2DA33FC-F80B-4C6D-B949-ECB0765C59D5}"/>
              </a:ext>
            </a:extLst>
          </p:cNvPr>
          <p:cNvSpPr/>
          <p:nvPr/>
        </p:nvSpPr>
        <p:spPr>
          <a:xfrm>
            <a:off x="1630017" y="874643"/>
            <a:ext cx="10561983" cy="181745"/>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5A81E8F6-5719-4149-86E2-F9D0D3B9B78D}"/>
              </a:ext>
            </a:extLst>
          </p:cNvPr>
          <p:cNvSpPr/>
          <p:nvPr/>
        </p:nvSpPr>
        <p:spPr>
          <a:xfrm>
            <a:off x="1809750" y="1931030"/>
            <a:ext cx="9963149" cy="1200329"/>
          </a:xfrm>
          <a:prstGeom prst="rect">
            <a:avLst/>
          </a:prstGeom>
        </p:spPr>
        <p:txBody>
          <a:bodyPr wrap="square">
            <a:spAutoFit/>
          </a:bodyPr>
          <a:lstStyle/>
          <a:p>
            <a:pPr marL="285750" indent="-285750">
              <a:buFont typeface="Wingdings" panose="05000000000000000000" pitchFamily="2" charset="2"/>
              <a:buChar char="§"/>
            </a:pPr>
            <a:endParaRPr lang="en-US" dirty="0">
              <a:latin typeface="Georgia" panose="02040502050405020303" pitchFamily="18" charset="0"/>
            </a:endParaRPr>
          </a:p>
          <a:p>
            <a:pPr marL="28575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p:txBody>
      </p:sp>
      <p:pic>
        <p:nvPicPr>
          <p:cNvPr id="4" name="Picture 3">
            <a:extLst>
              <a:ext uri="{FF2B5EF4-FFF2-40B4-BE49-F238E27FC236}">
                <a16:creationId xmlns:a16="http://schemas.microsoft.com/office/drawing/2014/main" id="{431BBE40-869C-44D0-BF0F-23B278FB8F88}"/>
              </a:ext>
            </a:extLst>
          </p:cNvPr>
          <p:cNvPicPr>
            <a:picLocks noChangeAspect="1"/>
          </p:cNvPicPr>
          <p:nvPr/>
        </p:nvPicPr>
        <p:blipFill>
          <a:blip r:embed="rId2"/>
          <a:stretch>
            <a:fillRect/>
          </a:stretch>
        </p:blipFill>
        <p:spPr>
          <a:xfrm>
            <a:off x="2048586" y="1647825"/>
            <a:ext cx="9961727" cy="4095750"/>
          </a:xfrm>
          <a:prstGeom prst="rect">
            <a:avLst/>
          </a:prstGeom>
        </p:spPr>
      </p:pic>
    </p:spTree>
    <p:extLst>
      <p:ext uri="{BB962C8B-B14F-4D97-AF65-F5344CB8AC3E}">
        <p14:creationId xmlns:p14="http://schemas.microsoft.com/office/powerpoint/2010/main" val="1874450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EEEFFE6D-8C53-4820-A58D-73FBEA21DB88}"/>
              </a:ext>
            </a:extLst>
          </p:cNvPr>
          <p:cNvSpPr txBox="1">
            <a:spLocks noGrp="1"/>
          </p:cNvSpPr>
          <p:nvPr>
            <p:ph type="body" sz="quarter" idx="12"/>
          </p:nvPr>
        </p:nvSpPr>
        <p:spPr>
          <a:xfrm>
            <a:off x="1635697" y="1"/>
            <a:ext cx="10556303" cy="1442593"/>
          </a:xfrm>
          <a:prstGeom prst="rect">
            <a:avLst/>
          </a:prstGeom>
          <a:solidFill>
            <a:srgbClr val="00206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charset="2"/>
              <a:buNone/>
              <a:defRPr sz="28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charset="2"/>
              <a:buChar char="§"/>
              <a:defRPr sz="2400" b="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2000" b="0" kern="1200">
                <a:solidFill>
                  <a:schemeClr val="accent6">
                    <a:lumMod val="7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Wingdings" charset="2"/>
              <a:buChar char="§"/>
              <a:defRPr sz="1800" b="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
              <a:defRPr sz="1800" b="0" kern="1200">
                <a:solidFill>
                  <a:schemeClr val="accent6">
                    <a:lumMod val="7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ct val="0"/>
              </a:spcBef>
              <a:defRPr/>
            </a:pPr>
            <a:r>
              <a:rPr lang="en-US" sz="4000" dirty="0">
                <a:solidFill>
                  <a:schemeClr val="bg1"/>
                </a:solidFill>
                <a:latin typeface="+mn-lt"/>
                <a:ea typeface="+mn-ea"/>
                <a:cs typeface="Arial"/>
              </a:rPr>
              <a:t>APD and AFRD RAISES</a:t>
            </a:r>
          </a:p>
        </p:txBody>
      </p:sp>
      <p:sp>
        <p:nvSpPr>
          <p:cNvPr id="30" name="Rectangle 29">
            <a:extLst>
              <a:ext uri="{FF2B5EF4-FFF2-40B4-BE49-F238E27FC236}">
                <a16:creationId xmlns:a16="http://schemas.microsoft.com/office/drawing/2014/main" id="{B2DA33FC-F80B-4C6D-B949-ECB0765C59D5}"/>
              </a:ext>
            </a:extLst>
          </p:cNvPr>
          <p:cNvSpPr/>
          <p:nvPr/>
        </p:nvSpPr>
        <p:spPr>
          <a:xfrm>
            <a:off x="1630017" y="874643"/>
            <a:ext cx="10561983" cy="181745"/>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5A81E8F6-5719-4149-86E2-F9D0D3B9B78D}"/>
              </a:ext>
            </a:extLst>
          </p:cNvPr>
          <p:cNvSpPr/>
          <p:nvPr/>
        </p:nvSpPr>
        <p:spPr>
          <a:xfrm>
            <a:off x="1809750" y="1931030"/>
            <a:ext cx="9963149" cy="1200329"/>
          </a:xfrm>
          <a:prstGeom prst="rect">
            <a:avLst/>
          </a:prstGeom>
        </p:spPr>
        <p:txBody>
          <a:bodyPr wrap="square">
            <a:spAutoFit/>
          </a:bodyPr>
          <a:lstStyle/>
          <a:p>
            <a:pPr marL="285750" indent="-285750">
              <a:buFont typeface="Wingdings" panose="05000000000000000000" pitchFamily="2" charset="2"/>
              <a:buChar char="§"/>
            </a:pPr>
            <a:endParaRPr lang="en-US" dirty="0">
              <a:latin typeface="Georgia" panose="02040502050405020303" pitchFamily="18" charset="0"/>
            </a:endParaRPr>
          </a:p>
          <a:p>
            <a:pPr marL="28575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p:txBody>
      </p:sp>
      <p:sp>
        <p:nvSpPr>
          <p:cNvPr id="4" name="Rectangle 3">
            <a:extLst>
              <a:ext uri="{FF2B5EF4-FFF2-40B4-BE49-F238E27FC236}">
                <a16:creationId xmlns:a16="http://schemas.microsoft.com/office/drawing/2014/main" id="{81268AAB-666E-4408-A6A7-853EDB81529B}"/>
              </a:ext>
            </a:extLst>
          </p:cNvPr>
          <p:cNvSpPr/>
          <p:nvPr/>
        </p:nvSpPr>
        <p:spPr>
          <a:xfrm>
            <a:off x="2286000" y="2082401"/>
            <a:ext cx="8477250" cy="2461508"/>
          </a:xfrm>
          <a:prstGeom prst="rect">
            <a:avLst/>
          </a:prstGeom>
        </p:spPr>
        <p:txBody>
          <a:bodyPr wrap="square">
            <a:spAutoFit/>
          </a:bodyPr>
          <a:lstStyle/>
          <a:p>
            <a:pPr marR="0" lvl="0">
              <a:lnSpc>
                <a:spcPct val="107000"/>
              </a:lnSpc>
              <a:spcBef>
                <a:spcPts val="0"/>
              </a:spcBef>
              <a:spcAft>
                <a:spcPts val="0"/>
              </a:spcAft>
            </a:pPr>
            <a:r>
              <a:rPr lang="en-US" b="1" u="sng" dirty="0">
                <a:latin typeface="Calibri" panose="020F0502020204030204" pitchFamily="34" charset="0"/>
                <a:ea typeface="Calibri" panose="020F0502020204030204" pitchFamily="34" charset="0"/>
                <a:cs typeface="Calibri" panose="020F0502020204030204" pitchFamily="34" charset="0"/>
              </a:rPr>
              <a:t>Phase III of APD Compensation Program</a:t>
            </a:r>
          </a:p>
          <a:p>
            <a:pPr marR="0" lvl="0">
              <a:lnSpc>
                <a:spcPct val="107000"/>
              </a:lnSpc>
              <a:spcBef>
                <a:spcPts val="0"/>
              </a:spcBef>
              <a:spcAft>
                <a:spcPts val="0"/>
              </a:spcAft>
            </a:pPr>
            <a:endParaRPr lang="en-US" b="1" u="sng"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b="1" dirty="0">
                <a:latin typeface="Calibri" panose="020F0502020204030204" pitchFamily="34" charset="0"/>
                <a:ea typeface="Calibri" panose="020F0502020204030204" pitchFamily="34" charset="0"/>
                <a:cs typeface="Calibri" panose="020F0502020204030204" pitchFamily="34" charset="0"/>
              </a:rPr>
              <a:t>Sr. Police Officers and Investigators will move to 100% of new ranges</a:t>
            </a:r>
          </a:p>
          <a:p>
            <a:pPr marL="342900" marR="0" lvl="0" indent="-342900">
              <a:lnSpc>
                <a:spcPct val="107000"/>
              </a:lnSpc>
              <a:spcBef>
                <a:spcPts val="0"/>
              </a:spcBef>
              <a:spcAft>
                <a:spcPts val="800"/>
              </a:spcAft>
              <a:buFont typeface="Symbol" panose="05050102010706020507" pitchFamily="18" charset="2"/>
              <a:buChar char=""/>
            </a:pPr>
            <a:r>
              <a:rPr lang="en-US" b="1" dirty="0">
                <a:latin typeface="Calibri" panose="020F0502020204030204" pitchFamily="34" charset="0"/>
                <a:ea typeface="Calibri" panose="020F0502020204030204" pitchFamily="34" charset="0"/>
                <a:cs typeface="Calibri" panose="020F0502020204030204" pitchFamily="34" charset="0"/>
              </a:rPr>
              <a:t>Sergeant and Lieutenants will move to 90</a:t>
            </a:r>
            <a:r>
              <a:rPr lang="en-US" b="1" baseline="30000" dirty="0">
                <a:latin typeface="Calibri" panose="020F0502020204030204" pitchFamily="34" charset="0"/>
                <a:ea typeface="Calibri" panose="020F0502020204030204" pitchFamily="34" charset="0"/>
                <a:cs typeface="Calibri" panose="020F0502020204030204" pitchFamily="34" charset="0"/>
              </a:rPr>
              <a:t>th </a:t>
            </a:r>
            <a:r>
              <a:rPr lang="en-US" b="1" dirty="0">
                <a:latin typeface="Calibri" panose="020F0502020204030204" pitchFamily="34" charset="0"/>
                <a:ea typeface="Calibri" panose="020F0502020204030204" pitchFamily="34" charset="0"/>
                <a:cs typeface="Calibri" panose="020F0502020204030204" pitchFamily="34" charset="0"/>
              </a:rPr>
              <a:t>percentile </a:t>
            </a:r>
          </a:p>
          <a:p>
            <a:pPr marL="342900" marR="0" lvl="0" indent="-342900">
              <a:lnSpc>
                <a:spcPct val="107000"/>
              </a:lnSpc>
              <a:spcBef>
                <a:spcPts val="0"/>
              </a:spcBef>
              <a:spcAft>
                <a:spcPts val="800"/>
              </a:spcAft>
              <a:buFont typeface="Symbol" panose="05050102010706020507" pitchFamily="18" charset="2"/>
              <a:buChar char=""/>
            </a:pPr>
            <a:endParaRPr lang="en-US" b="1" dirty="0">
              <a:latin typeface="Calibri" panose="020F0502020204030204" pitchFamily="34" charset="0"/>
              <a:ea typeface="Calibri" panose="020F0502020204030204" pitchFamily="34" charset="0"/>
              <a:cs typeface="Calibri" panose="020F0502020204030204" pitchFamily="34" charset="0"/>
            </a:endParaRPr>
          </a:p>
          <a:p>
            <a:pPr marR="0" lvl="0">
              <a:lnSpc>
                <a:spcPct val="107000"/>
              </a:lnSpc>
              <a:spcBef>
                <a:spcPts val="0"/>
              </a:spcBef>
              <a:spcAft>
                <a:spcPts val="800"/>
              </a:spcAft>
            </a:pPr>
            <a:r>
              <a:rPr lang="en-US" b="1" u="sng" dirty="0">
                <a:latin typeface="Calibri" panose="020F0502020204030204" pitchFamily="34" charset="0"/>
                <a:ea typeface="Calibri" panose="020F0502020204030204" pitchFamily="34" charset="0"/>
                <a:cs typeface="Calibri" panose="020F0502020204030204" pitchFamily="34" charset="0"/>
              </a:rPr>
              <a:t>Year 1 of AFRD Compensation Program</a:t>
            </a:r>
          </a:p>
          <a:p>
            <a:pPr marL="285750" marR="0" lvl="0" indent="-285750">
              <a:lnSpc>
                <a:spcPct val="107000"/>
              </a:lnSpc>
              <a:spcBef>
                <a:spcPts val="0"/>
              </a:spcBef>
              <a:spcAft>
                <a:spcPts val="800"/>
              </a:spcAft>
              <a:buFont typeface="Wingdings" panose="05000000000000000000" pitchFamily="2" charset="2"/>
              <a:buChar char="§"/>
            </a:pPr>
            <a:r>
              <a:rPr lang="en-US" b="1" dirty="0">
                <a:latin typeface="Calibri" panose="020F0502020204030204" pitchFamily="34" charset="0"/>
                <a:ea typeface="Calibri" panose="020F0502020204030204" pitchFamily="34" charset="0"/>
                <a:cs typeface="Calibri" panose="020F0502020204030204" pitchFamily="34" charset="0"/>
              </a:rPr>
              <a:t>All Ranks Base Pay Increase of 3.5% Average </a:t>
            </a:r>
          </a:p>
        </p:txBody>
      </p:sp>
    </p:spTree>
    <p:extLst>
      <p:ext uri="{BB962C8B-B14F-4D97-AF65-F5344CB8AC3E}">
        <p14:creationId xmlns:p14="http://schemas.microsoft.com/office/powerpoint/2010/main" val="1999945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EEEFFE6D-8C53-4820-A58D-73FBEA21DB88}"/>
              </a:ext>
            </a:extLst>
          </p:cNvPr>
          <p:cNvSpPr txBox="1">
            <a:spLocks noGrp="1"/>
          </p:cNvSpPr>
          <p:nvPr>
            <p:ph type="body" sz="quarter" idx="12"/>
          </p:nvPr>
        </p:nvSpPr>
        <p:spPr>
          <a:xfrm>
            <a:off x="1635697" y="1"/>
            <a:ext cx="10556303" cy="1442593"/>
          </a:xfrm>
          <a:prstGeom prst="rect">
            <a:avLst/>
          </a:prstGeom>
          <a:solidFill>
            <a:srgbClr val="00206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charset="2"/>
              <a:buNone/>
              <a:defRPr sz="28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charset="2"/>
              <a:buChar char="§"/>
              <a:defRPr sz="2400" b="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2000" b="0" kern="1200">
                <a:solidFill>
                  <a:schemeClr val="accent6">
                    <a:lumMod val="7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Wingdings" charset="2"/>
              <a:buChar char="§"/>
              <a:defRPr sz="1800" b="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
              <a:defRPr sz="1800" b="0" kern="1200">
                <a:solidFill>
                  <a:schemeClr val="accent6">
                    <a:lumMod val="7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ct val="0"/>
              </a:spcBef>
              <a:defRPr/>
            </a:pPr>
            <a:r>
              <a:rPr lang="en-US" sz="4000" dirty="0">
                <a:solidFill>
                  <a:schemeClr val="bg1"/>
                </a:solidFill>
                <a:latin typeface="+mn-lt"/>
                <a:ea typeface="+mn-ea"/>
                <a:cs typeface="Arial"/>
              </a:rPr>
              <a:t>SECTION 2:	CITY COUNCIL</a:t>
            </a:r>
          </a:p>
        </p:txBody>
      </p:sp>
      <p:sp>
        <p:nvSpPr>
          <p:cNvPr id="30" name="Rectangle 29">
            <a:extLst>
              <a:ext uri="{FF2B5EF4-FFF2-40B4-BE49-F238E27FC236}">
                <a16:creationId xmlns:a16="http://schemas.microsoft.com/office/drawing/2014/main" id="{B2DA33FC-F80B-4C6D-B949-ECB0765C59D5}"/>
              </a:ext>
            </a:extLst>
          </p:cNvPr>
          <p:cNvSpPr/>
          <p:nvPr/>
        </p:nvSpPr>
        <p:spPr>
          <a:xfrm>
            <a:off x="1630017" y="874643"/>
            <a:ext cx="10561983" cy="181745"/>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5A81E8F6-5719-4149-86E2-F9D0D3B9B78D}"/>
              </a:ext>
            </a:extLst>
          </p:cNvPr>
          <p:cNvSpPr/>
          <p:nvPr/>
        </p:nvSpPr>
        <p:spPr>
          <a:xfrm>
            <a:off x="1809750" y="1931030"/>
            <a:ext cx="9963149" cy="1200329"/>
          </a:xfrm>
          <a:prstGeom prst="rect">
            <a:avLst/>
          </a:prstGeom>
        </p:spPr>
        <p:txBody>
          <a:bodyPr wrap="square">
            <a:spAutoFit/>
          </a:bodyPr>
          <a:lstStyle/>
          <a:p>
            <a:pPr marL="285750" indent="-285750">
              <a:buFont typeface="Wingdings" panose="05000000000000000000" pitchFamily="2" charset="2"/>
              <a:buChar char="§"/>
            </a:pPr>
            <a:endParaRPr lang="en-US" dirty="0">
              <a:latin typeface="Georgia" panose="02040502050405020303" pitchFamily="18" charset="0"/>
            </a:endParaRPr>
          </a:p>
          <a:p>
            <a:pPr marL="28575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p:txBody>
      </p:sp>
      <p:sp>
        <p:nvSpPr>
          <p:cNvPr id="4" name="TextBox 3">
            <a:extLst>
              <a:ext uri="{FF2B5EF4-FFF2-40B4-BE49-F238E27FC236}">
                <a16:creationId xmlns:a16="http://schemas.microsoft.com/office/drawing/2014/main" id="{66759F70-45AE-41CC-B56B-A5D4EDF0F5FD}"/>
              </a:ext>
            </a:extLst>
          </p:cNvPr>
          <p:cNvSpPr txBox="1"/>
          <p:nvPr/>
        </p:nvSpPr>
        <p:spPr>
          <a:xfrm>
            <a:off x="5495925" y="3250463"/>
            <a:ext cx="3895725"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No personnel actions</a:t>
            </a:r>
          </a:p>
        </p:txBody>
      </p:sp>
    </p:spTree>
    <p:extLst>
      <p:ext uri="{BB962C8B-B14F-4D97-AF65-F5344CB8AC3E}">
        <p14:creationId xmlns:p14="http://schemas.microsoft.com/office/powerpoint/2010/main" val="4223064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EEEFFE6D-8C53-4820-A58D-73FBEA21DB88}"/>
              </a:ext>
            </a:extLst>
          </p:cNvPr>
          <p:cNvSpPr txBox="1">
            <a:spLocks noGrp="1"/>
          </p:cNvSpPr>
          <p:nvPr>
            <p:ph type="body" sz="quarter" idx="12"/>
          </p:nvPr>
        </p:nvSpPr>
        <p:spPr>
          <a:xfrm>
            <a:off x="1635697" y="1"/>
            <a:ext cx="10556303" cy="1442593"/>
          </a:xfrm>
          <a:prstGeom prst="rect">
            <a:avLst/>
          </a:prstGeom>
          <a:solidFill>
            <a:srgbClr val="00206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charset="2"/>
              <a:buNone/>
              <a:defRPr sz="28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charset="2"/>
              <a:buChar char="§"/>
              <a:defRPr sz="2400" b="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2000" b="0" kern="1200">
                <a:solidFill>
                  <a:schemeClr val="accent6">
                    <a:lumMod val="7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Wingdings" charset="2"/>
              <a:buChar char="§"/>
              <a:defRPr sz="1800" b="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
              <a:defRPr sz="1800" b="0" kern="1200">
                <a:solidFill>
                  <a:schemeClr val="accent6">
                    <a:lumMod val="7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ct val="0"/>
              </a:spcBef>
              <a:defRPr/>
            </a:pPr>
            <a:r>
              <a:rPr lang="en-US" sz="4000" dirty="0">
                <a:solidFill>
                  <a:schemeClr val="bg1"/>
                </a:solidFill>
                <a:latin typeface="+mn-lt"/>
                <a:ea typeface="+mn-ea"/>
                <a:cs typeface="Arial"/>
              </a:rPr>
              <a:t>SECTION 3:	ATLDOT</a:t>
            </a:r>
          </a:p>
        </p:txBody>
      </p:sp>
      <p:sp>
        <p:nvSpPr>
          <p:cNvPr id="30" name="Rectangle 29">
            <a:extLst>
              <a:ext uri="{FF2B5EF4-FFF2-40B4-BE49-F238E27FC236}">
                <a16:creationId xmlns:a16="http://schemas.microsoft.com/office/drawing/2014/main" id="{B2DA33FC-F80B-4C6D-B949-ECB0765C59D5}"/>
              </a:ext>
            </a:extLst>
          </p:cNvPr>
          <p:cNvSpPr/>
          <p:nvPr/>
        </p:nvSpPr>
        <p:spPr>
          <a:xfrm>
            <a:off x="1630017" y="874643"/>
            <a:ext cx="10561983" cy="181745"/>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5A81E8F6-5719-4149-86E2-F9D0D3B9B78D}"/>
              </a:ext>
            </a:extLst>
          </p:cNvPr>
          <p:cNvSpPr/>
          <p:nvPr/>
        </p:nvSpPr>
        <p:spPr>
          <a:xfrm>
            <a:off x="2047876" y="4413697"/>
            <a:ext cx="9963149" cy="1508105"/>
          </a:xfrm>
          <a:prstGeom prst="rect">
            <a:avLst/>
          </a:prstGeom>
        </p:spPr>
        <p:txBody>
          <a:bodyPr wrap="square">
            <a:spAutoFit/>
          </a:bodyPr>
          <a:lstStyle/>
          <a:p>
            <a:pPr algn="just"/>
            <a:endParaRPr lang="en-US" sz="2000" b="1" dirty="0">
              <a:latin typeface="Calibri" panose="020F0502020204030204" pitchFamily="34" charset="0"/>
              <a:cs typeface="Calibri" panose="020F0502020204030204" pitchFamily="34" charset="0"/>
            </a:endParaRPr>
          </a:p>
          <a:p>
            <a:pPr algn="just"/>
            <a:r>
              <a:rPr lang="en-US" b="1" dirty="0">
                <a:latin typeface="Calibri" panose="020F0502020204030204" pitchFamily="34" charset="0"/>
                <a:cs typeface="Calibri" panose="020F0502020204030204" pitchFamily="34" charset="0"/>
              </a:rPr>
              <a:t>26 Classification and Position Creations to accommodate the establishment of the essential leadership and management team of the newly formed department.</a:t>
            </a:r>
          </a:p>
          <a:p>
            <a:pPr algn="just"/>
            <a:endParaRPr lang="en-US" dirty="0"/>
          </a:p>
          <a:p>
            <a:pPr algn="just"/>
            <a:endParaRPr lang="en-US" dirty="0"/>
          </a:p>
        </p:txBody>
      </p:sp>
      <p:pic>
        <p:nvPicPr>
          <p:cNvPr id="4" name="Picture 3">
            <a:extLst>
              <a:ext uri="{FF2B5EF4-FFF2-40B4-BE49-F238E27FC236}">
                <a16:creationId xmlns:a16="http://schemas.microsoft.com/office/drawing/2014/main" id="{CF041F24-DDCA-4F53-A2FC-AFC90BE1C35D}"/>
              </a:ext>
            </a:extLst>
          </p:cNvPr>
          <p:cNvPicPr>
            <a:picLocks noChangeAspect="1"/>
          </p:cNvPicPr>
          <p:nvPr/>
        </p:nvPicPr>
        <p:blipFill rotWithShape="1">
          <a:blip r:embed="rId2"/>
          <a:srcRect l="8899" t="20396" r="4141" b="30452"/>
          <a:stretch/>
        </p:blipFill>
        <p:spPr>
          <a:xfrm>
            <a:off x="1838324" y="1456117"/>
            <a:ext cx="10172701" cy="2858708"/>
          </a:xfrm>
          <a:prstGeom prst="rect">
            <a:avLst/>
          </a:prstGeom>
        </p:spPr>
      </p:pic>
    </p:spTree>
    <p:extLst>
      <p:ext uri="{BB962C8B-B14F-4D97-AF65-F5344CB8AC3E}">
        <p14:creationId xmlns:p14="http://schemas.microsoft.com/office/powerpoint/2010/main" val="1062867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EEEFFE6D-8C53-4820-A58D-73FBEA21DB88}"/>
              </a:ext>
            </a:extLst>
          </p:cNvPr>
          <p:cNvSpPr txBox="1">
            <a:spLocks noGrp="1"/>
          </p:cNvSpPr>
          <p:nvPr>
            <p:ph type="body" sz="quarter" idx="12"/>
          </p:nvPr>
        </p:nvSpPr>
        <p:spPr>
          <a:xfrm>
            <a:off x="1635697" y="1"/>
            <a:ext cx="10556303" cy="1442593"/>
          </a:xfrm>
          <a:prstGeom prst="rect">
            <a:avLst/>
          </a:prstGeom>
          <a:solidFill>
            <a:srgbClr val="00206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charset="2"/>
              <a:buNone/>
              <a:defRPr sz="28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charset="2"/>
              <a:buChar char="§"/>
              <a:defRPr sz="2400" b="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2000" b="0" kern="1200">
                <a:solidFill>
                  <a:schemeClr val="accent6">
                    <a:lumMod val="7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Wingdings" charset="2"/>
              <a:buChar char="§"/>
              <a:defRPr sz="1800" b="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
              <a:defRPr sz="1800" b="0" kern="1200">
                <a:solidFill>
                  <a:schemeClr val="accent6">
                    <a:lumMod val="7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ct val="0"/>
              </a:spcBef>
              <a:defRPr/>
            </a:pPr>
            <a:r>
              <a:rPr lang="en-US" sz="4000" dirty="0">
                <a:solidFill>
                  <a:schemeClr val="bg1"/>
                </a:solidFill>
                <a:latin typeface="+mn-lt"/>
                <a:ea typeface="+mn-ea"/>
                <a:cs typeface="Arial"/>
              </a:rPr>
              <a:t>SECTION 4:	AIM</a:t>
            </a:r>
          </a:p>
        </p:txBody>
      </p:sp>
      <p:sp>
        <p:nvSpPr>
          <p:cNvPr id="30" name="Rectangle 29">
            <a:extLst>
              <a:ext uri="{FF2B5EF4-FFF2-40B4-BE49-F238E27FC236}">
                <a16:creationId xmlns:a16="http://schemas.microsoft.com/office/drawing/2014/main" id="{B2DA33FC-F80B-4C6D-B949-ECB0765C59D5}"/>
              </a:ext>
            </a:extLst>
          </p:cNvPr>
          <p:cNvSpPr/>
          <p:nvPr/>
        </p:nvSpPr>
        <p:spPr>
          <a:xfrm>
            <a:off x="1630017" y="874643"/>
            <a:ext cx="10561983" cy="181745"/>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5A81E8F6-5719-4149-86E2-F9D0D3B9B78D}"/>
              </a:ext>
            </a:extLst>
          </p:cNvPr>
          <p:cNvSpPr/>
          <p:nvPr/>
        </p:nvSpPr>
        <p:spPr>
          <a:xfrm>
            <a:off x="1924050" y="4274180"/>
            <a:ext cx="10267950" cy="1754326"/>
          </a:xfrm>
          <a:prstGeom prst="rect">
            <a:avLst/>
          </a:prstGeom>
        </p:spPr>
        <p:txBody>
          <a:bodyPr wrap="square">
            <a:spAutoFit/>
          </a:bodyPr>
          <a:lstStyle/>
          <a:p>
            <a:pPr algn="just"/>
            <a:r>
              <a:rPr lang="en-US" b="1" dirty="0">
                <a:latin typeface="Calibri" panose="020F0502020204030204" pitchFamily="34" charset="0"/>
                <a:cs typeface="Calibri" panose="020F0502020204030204" pitchFamily="34" charset="0"/>
              </a:rPr>
              <a:t>17 Transactions:</a:t>
            </a:r>
          </a:p>
          <a:p>
            <a:pPr algn="just"/>
            <a:endParaRPr lang="en-US" b="1"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 Abolishment of positions under review for inclusion in substitute paper</a:t>
            </a:r>
          </a:p>
          <a:p>
            <a:pPr marL="342900" indent="-34290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Reclassify employees’ classifications to align with their current job duties and responsibilities</a:t>
            </a:r>
          </a:p>
          <a:p>
            <a:pPr marL="342900" indent="-34290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Create positions to accommodate incumbents in correct department orgs</a:t>
            </a:r>
          </a:p>
          <a:p>
            <a:pPr marL="342900" indent="-34290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Correct position funding allocations</a:t>
            </a:r>
          </a:p>
        </p:txBody>
      </p:sp>
      <p:pic>
        <p:nvPicPr>
          <p:cNvPr id="3" name="Picture 2">
            <a:extLst>
              <a:ext uri="{FF2B5EF4-FFF2-40B4-BE49-F238E27FC236}">
                <a16:creationId xmlns:a16="http://schemas.microsoft.com/office/drawing/2014/main" id="{3CA9AAED-6E7C-466E-8DE9-0CF3D4A4F5A8}"/>
              </a:ext>
            </a:extLst>
          </p:cNvPr>
          <p:cNvPicPr>
            <a:picLocks noChangeAspect="1"/>
          </p:cNvPicPr>
          <p:nvPr/>
        </p:nvPicPr>
        <p:blipFill rotWithShape="1">
          <a:blip r:embed="rId2"/>
          <a:srcRect l="8675" t="19011" r="4170" b="30418"/>
          <a:stretch/>
        </p:blipFill>
        <p:spPr>
          <a:xfrm>
            <a:off x="1724025" y="1591562"/>
            <a:ext cx="10363200" cy="2533650"/>
          </a:xfrm>
          <a:prstGeom prst="rect">
            <a:avLst/>
          </a:prstGeom>
        </p:spPr>
      </p:pic>
    </p:spTree>
    <p:extLst>
      <p:ext uri="{BB962C8B-B14F-4D97-AF65-F5344CB8AC3E}">
        <p14:creationId xmlns:p14="http://schemas.microsoft.com/office/powerpoint/2010/main" val="1228344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EEEFFE6D-8C53-4820-A58D-73FBEA21DB88}"/>
              </a:ext>
            </a:extLst>
          </p:cNvPr>
          <p:cNvSpPr txBox="1">
            <a:spLocks noGrp="1"/>
          </p:cNvSpPr>
          <p:nvPr>
            <p:ph type="body" sz="quarter" idx="12"/>
          </p:nvPr>
        </p:nvSpPr>
        <p:spPr>
          <a:xfrm>
            <a:off x="1635697" y="1"/>
            <a:ext cx="10556303" cy="1442593"/>
          </a:xfrm>
          <a:prstGeom prst="rect">
            <a:avLst/>
          </a:prstGeom>
          <a:solidFill>
            <a:srgbClr val="00206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charset="2"/>
              <a:buNone/>
              <a:defRPr sz="28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charset="2"/>
              <a:buChar char="§"/>
              <a:defRPr sz="2400" b="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2000" b="0" kern="1200">
                <a:solidFill>
                  <a:schemeClr val="accent6">
                    <a:lumMod val="7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Wingdings" charset="2"/>
              <a:buChar char="§"/>
              <a:defRPr sz="1800" b="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
              <a:defRPr sz="1800" b="0" kern="1200">
                <a:solidFill>
                  <a:schemeClr val="accent6">
                    <a:lumMod val="7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ct val="0"/>
              </a:spcBef>
              <a:defRPr/>
            </a:pPr>
            <a:r>
              <a:rPr lang="en-US" sz="4000" dirty="0">
                <a:solidFill>
                  <a:schemeClr val="bg1"/>
                </a:solidFill>
                <a:latin typeface="+mn-lt"/>
                <a:ea typeface="+mn-ea"/>
                <a:cs typeface="Arial"/>
              </a:rPr>
              <a:t>SECTION 5:	WORKSOURCE ATL</a:t>
            </a:r>
          </a:p>
        </p:txBody>
      </p:sp>
      <p:sp>
        <p:nvSpPr>
          <p:cNvPr id="30" name="Rectangle 29">
            <a:extLst>
              <a:ext uri="{FF2B5EF4-FFF2-40B4-BE49-F238E27FC236}">
                <a16:creationId xmlns:a16="http://schemas.microsoft.com/office/drawing/2014/main" id="{B2DA33FC-F80B-4C6D-B949-ECB0765C59D5}"/>
              </a:ext>
            </a:extLst>
          </p:cNvPr>
          <p:cNvSpPr/>
          <p:nvPr/>
        </p:nvSpPr>
        <p:spPr>
          <a:xfrm>
            <a:off x="1630017" y="874643"/>
            <a:ext cx="10561983" cy="181745"/>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5A81E8F6-5719-4149-86E2-F9D0D3B9B78D}"/>
              </a:ext>
            </a:extLst>
          </p:cNvPr>
          <p:cNvSpPr/>
          <p:nvPr/>
        </p:nvSpPr>
        <p:spPr>
          <a:xfrm>
            <a:off x="1809750" y="1931030"/>
            <a:ext cx="9963149" cy="1200329"/>
          </a:xfrm>
          <a:prstGeom prst="rect">
            <a:avLst/>
          </a:prstGeom>
        </p:spPr>
        <p:txBody>
          <a:bodyPr wrap="square">
            <a:spAutoFit/>
          </a:bodyPr>
          <a:lstStyle/>
          <a:p>
            <a:pPr marL="285750" indent="-285750">
              <a:buFont typeface="Wingdings" panose="05000000000000000000" pitchFamily="2" charset="2"/>
              <a:buChar char="§"/>
            </a:pPr>
            <a:endParaRPr lang="en-US" dirty="0">
              <a:latin typeface="Georgia" panose="02040502050405020303" pitchFamily="18" charset="0"/>
            </a:endParaRPr>
          </a:p>
          <a:p>
            <a:pPr marL="28575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p:txBody>
      </p:sp>
      <p:sp>
        <p:nvSpPr>
          <p:cNvPr id="3" name="Rectangle 2">
            <a:extLst>
              <a:ext uri="{FF2B5EF4-FFF2-40B4-BE49-F238E27FC236}">
                <a16:creationId xmlns:a16="http://schemas.microsoft.com/office/drawing/2014/main" id="{CAE74E22-6108-4EFE-8D97-DED390D91326}"/>
              </a:ext>
            </a:extLst>
          </p:cNvPr>
          <p:cNvSpPr/>
          <p:nvPr/>
        </p:nvSpPr>
        <p:spPr>
          <a:xfrm>
            <a:off x="1809750" y="4135624"/>
            <a:ext cx="10191750" cy="2308324"/>
          </a:xfrm>
          <a:prstGeom prst="rect">
            <a:avLst/>
          </a:prstGeom>
        </p:spPr>
        <p:txBody>
          <a:bodyPr wrap="square">
            <a:spAutoFit/>
          </a:bodyPr>
          <a:lstStyle/>
          <a:p>
            <a:pPr algn="just"/>
            <a:r>
              <a:rPr lang="en-US" b="1" dirty="0">
                <a:latin typeface="Calibri" panose="020F0502020204030204" pitchFamily="34" charset="0"/>
                <a:ea typeface="Times New Roman" panose="02020603050405020304" pitchFamily="18" charset="0"/>
                <a:cs typeface="Calibri" panose="020F0502020204030204" pitchFamily="34" charset="0"/>
              </a:rPr>
              <a:t>57 transactions:</a:t>
            </a:r>
          </a:p>
          <a:p>
            <a:pPr algn="just"/>
            <a:endParaRPr lang="en-US" b="1" dirty="0">
              <a:latin typeface="Calibri" panose="020F0502020204030204" pitchFamily="34" charset="0"/>
              <a:ea typeface="Times New Roman" panose="02020603050405020304" pitchFamily="18" charset="0"/>
              <a:cs typeface="Calibri" panose="020F0502020204030204" pitchFamily="34" charset="0"/>
            </a:endParaRPr>
          </a:p>
          <a:p>
            <a:pPr marL="342900" indent="-34290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Abolish positions based on the assessment of the organization’s operational needs and sound fiscal practices related to managing grant funds</a:t>
            </a:r>
          </a:p>
          <a:p>
            <a:pPr marL="342900" indent="-34290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Reclassify employees’ classifications to align with their current job duties and responsibilities</a:t>
            </a:r>
          </a:p>
          <a:p>
            <a:pPr marL="342900" indent="-34290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Change position funding allocations to reflect accurate enrollment and new grants</a:t>
            </a:r>
          </a:p>
          <a:p>
            <a:endParaRPr lang="en-US" dirty="0">
              <a:latin typeface="Arial Narrow" panose="020B0606020202030204" pitchFamily="34" charset="0"/>
              <a:ea typeface="Times New Roman" panose="02020603050405020304" pitchFamily="18" charset="0"/>
            </a:endParaRPr>
          </a:p>
          <a:p>
            <a:endParaRPr lang="en-US" dirty="0">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99F5CA4C-205E-4269-AD1D-4EA955BE6E90}"/>
              </a:ext>
            </a:extLst>
          </p:cNvPr>
          <p:cNvPicPr>
            <a:picLocks noChangeAspect="1"/>
          </p:cNvPicPr>
          <p:nvPr/>
        </p:nvPicPr>
        <p:blipFill rotWithShape="1">
          <a:blip r:embed="rId2"/>
          <a:srcRect l="8780" t="19092" r="4354" b="30428"/>
          <a:stretch/>
        </p:blipFill>
        <p:spPr>
          <a:xfrm>
            <a:off x="1714500" y="1442594"/>
            <a:ext cx="10477500" cy="2733675"/>
          </a:xfrm>
          <a:prstGeom prst="rect">
            <a:avLst/>
          </a:prstGeom>
        </p:spPr>
      </p:pic>
    </p:spTree>
    <p:extLst>
      <p:ext uri="{BB962C8B-B14F-4D97-AF65-F5344CB8AC3E}">
        <p14:creationId xmlns:p14="http://schemas.microsoft.com/office/powerpoint/2010/main" val="419577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EEEFFE6D-8C53-4820-A58D-73FBEA21DB88}"/>
              </a:ext>
            </a:extLst>
          </p:cNvPr>
          <p:cNvSpPr txBox="1">
            <a:spLocks noGrp="1"/>
          </p:cNvSpPr>
          <p:nvPr>
            <p:ph type="body" sz="quarter" idx="12"/>
          </p:nvPr>
        </p:nvSpPr>
        <p:spPr>
          <a:xfrm>
            <a:off x="1635697" y="1"/>
            <a:ext cx="10556303" cy="1442593"/>
          </a:xfrm>
          <a:prstGeom prst="rect">
            <a:avLst/>
          </a:prstGeom>
          <a:solidFill>
            <a:srgbClr val="00206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charset="2"/>
              <a:buNone/>
              <a:defRPr sz="28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charset="2"/>
              <a:buChar char="§"/>
              <a:defRPr sz="2400" b="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2000" b="0" kern="1200">
                <a:solidFill>
                  <a:schemeClr val="accent6">
                    <a:lumMod val="7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Wingdings" charset="2"/>
              <a:buChar char="§"/>
              <a:defRPr sz="1800" b="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
              <a:defRPr sz="1800" b="0" kern="1200">
                <a:solidFill>
                  <a:schemeClr val="accent6">
                    <a:lumMod val="7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ct val="0"/>
              </a:spcBef>
              <a:defRPr/>
            </a:pPr>
            <a:r>
              <a:rPr lang="en-US" sz="4000" dirty="0">
                <a:solidFill>
                  <a:schemeClr val="bg1"/>
                </a:solidFill>
                <a:latin typeface="+mn-lt"/>
                <a:ea typeface="+mn-ea"/>
                <a:cs typeface="Arial"/>
              </a:rPr>
              <a:t>SECTION 6:	AUDIT</a:t>
            </a:r>
          </a:p>
        </p:txBody>
      </p:sp>
      <p:sp>
        <p:nvSpPr>
          <p:cNvPr id="30" name="Rectangle 29">
            <a:extLst>
              <a:ext uri="{FF2B5EF4-FFF2-40B4-BE49-F238E27FC236}">
                <a16:creationId xmlns:a16="http://schemas.microsoft.com/office/drawing/2014/main" id="{B2DA33FC-F80B-4C6D-B949-ECB0765C59D5}"/>
              </a:ext>
            </a:extLst>
          </p:cNvPr>
          <p:cNvSpPr/>
          <p:nvPr/>
        </p:nvSpPr>
        <p:spPr>
          <a:xfrm>
            <a:off x="1630017" y="874643"/>
            <a:ext cx="10561983" cy="181745"/>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5A81E8F6-5719-4149-86E2-F9D0D3B9B78D}"/>
              </a:ext>
            </a:extLst>
          </p:cNvPr>
          <p:cNvSpPr/>
          <p:nvPr/>
        </p:nvSpPr>
        <p:spPr>
          <a:xfrm>
            <a:off x="1809750" y="1931030"/>
            <a:ext cx="9963149" cy="1200329"/>
          </a:xfrm>
          <a:prstGeom prst="rect">
            <a:avLst/>
          </a:prstGeom>
        </p:spPr>
        <p:txBody>
          <a:bodyPr wrap="square">
            <a:spAutoFit/>
          </a:bodyPr>
          <a:lstStyle/>
          <a:p>
            <a:pPr marL="285750" indent="-285750">
              <a:buFont typeface="Wingdings" panose="05000000000000000000" pitchFamily="2" charset="2"/>
              <a:buChar char="§"/>
            </a:pPr>
            <a:endParaRPr lang="en-US" dirty="0">
              <a:latin typeface="Georgia" panose="02040502050405020303" pitchFamily="18" charset="0"/>
            </a:endParaRPr>
          </a:p>
          <a:p>
            <a:pPr marL="28575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p:txBody>
      </p:sp>
      <p:sp>
        <p:nvSpPr>
          <p:cNvPr id="3" name="Rectangle 2">
            <a:extLst>
              <a:ext uri="{FF2B5EF4-FFF2-40B4-BE49-F238E27FC236}">
                <a16:creationId xmlns:a16="http://schemas.microsoft.com/office/drawing/2014/main" id="{D823B61F-628B-40D8-B5C6-AD6B30F7FCD1}"/>
              </a:ext>
            </a:extLst>
          </p:cNvPr>
          <p:cNvSpPr/>
          <p:nvPr/>
        </p:nvSpPr>
        <p:spPr>
          <a:xfrm>
            <a:off x="1809750" y="3975438"/>
            <a:ext cx="10172698" cy="1754326"/>
          </a:xfrm>
          <a:prstGeom prst="rect">
            <a:avLst/>
          </a:prstGeom>
        </p:spPr>
        <p:txBody>
          <a:bodyPr wrap="square">
            <a:spAutoFit/>
          </a:bodyPr>
          <a:lstStyle/>
          <a:p>
            <a:pPr algn="just"/>
            <a:r>
              <a:rPr lang="en-US" b="1" dirty="0">
                <a:latin typeface="Calibri" panose="020F0502020204030204" pitchFamily="34" charset="0"/>
                <a:cs typeface="Calibri" panose="020F0502020204030204" pitchFamily="34" charset="0"/>
              </a:rPr>
              <a:t>20 Transactions:</a:t>
            </a:r>
          </a:p>
          <a:p>
            <a:pPr algn="just"/>
            <a:endParaRPr lang="en-US" b="1"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Correct position funding allocations</a:t>
            </a:r>
            <a:endParaRPr lang="en-US" dirty="0"/>
          </a:p>
          <a:p>
            <a:pPr algn="just"/>
            <a:endParaRPr lang="en-US" b="1"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Reclassify employees’ classifications to align with their current job duties and responsibilities</a:t>
            </a:r>
          </a:p>
          <a:p>
            <a:endParaRPr lang="en-US" dirty="0">
              <a:effectLst/>
            </a:endParaRPr>
          </a:p>
        </p:txBody>
      </p:sp>
      <p:pic>
        <p:nvPicPr>
          <p:cNvPr id="4" name="Picture 3">
            <a:extLst>
              <a:ext uri="{FF2B5EF4-FFF2-40B4-BE49-F238E27FC236}">
                <a16:creationId xmlns:a16="http://schemas.microsoft.com/office/drawing/2014/main" id="{1769A280-A776-4239-841C-9CC8BE409B71}"/>
              </a:ext>
            </a:extLst>
          </p:cNvPr>
          <p:cNvPicPr>
            <a:picLocks noChangeAspect="1"/>
          </p:cNvPicPr>
          <p:nvPr/>
        </p:nvPicPr>
        <p:blipFill rotWithShape="1">
          <a:blip r:embed="rId2"/>
          <a:srcRect l="9038" t="19252" r="3764" b="30297"/>
          <a:stretch/>
        </p:blipFill>
        <p:spPr>
          <a:xfrm>
            <a:off x="1630017" y="1442594"/>
            <a:ext cx="10556302" cy="2585323"/>
          </a:xfrm>
          <a:prstGeom prst="rect">
            <a:avLst/>
          </a:prstGeom>
        </p:spPr>
      </p:pic>
    </p:spTree>
    <p:extLst>
      <p:ext uri="{BB962C8B-B14F-4D97-AF65-F5344CB8AC3E}">
        <p14:creationId xmlns:p14="http://schemas.microsoft.com/office/powerpoint/2010/main" val="3587160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EEEFFE6D-8C53-4820-A58D-73FBEA21DB88}"/>
              </a:ext>
            </a:extLst>
          </p:cNvPr>
          <p:cNvSpPr txBox="1">
            <a:spLocks noGrp="1"/>
          </p:cNvSpPr>
          <p:nvPr>
            <p:ph type="body" sz="quarter" idx="12"/>
          </p:nvPr>
        </p:nvSpPr>
        <p:spPr>
          <a:xfrm>
            <a:off x="1635697" y="1"/>
            <a:ext cx="10556303" cy="1442593"/>
          </a:xfrm>
          <a:prstGeom prst="rect">
            <a:avLst/>
          </a:prstGeom>
          <a:solidFill>
            <a:srgbClr val="00206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charset="2"/>
              <a:buNone/>
              <a:defRPr sz="2800" b="1"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charset="2"/>
              <a:buChar char="§"/>
              <a:defRPr sz="2400" b="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2000" b="0" kern="1200">
                <a:solidFill>
                  <a:schemeClr val="accent6">
                    <a:lumMod val="7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Wingdings" charset="2"/>
              <a:buChar char="§"/>
              <a:defRPr sz="1800" b="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
              <a:defRPr sz="1800" b="0" kern="1200">
                <a:solidFill>
                  <a:schemeClr val="accent6">
                    <a:lumMod val="7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ct val="0"/>
              </a:spcBef>
              <a:defRPr/>
            </a:pPr>
            <a:r>
              <a:rPr lang="en-US" sz="4000" dirty="0">
                <a:solidFill>
                  <a:schemeClr val="bg1"/>
                </a:solidFill>
                <a:latin typeface="+mn-lt"/>
                <a:ea typeface="+mn-ea"/>
                <a:cs typeface="Arial"/>
              </a:rPr>
              <a:t>SECTION 7:	AVIATION</a:t>
            </a:r>
          </a:p>
        </p:txBody>
      </p:sp>
      <p:sp>
        <p:nvSpPr>
          <p:cNvPr id="30" name="Rectangle 29">
            <a:extLst>
              <a:ext uri="{FF2B5EF4-FFF2-40B4-BE49-F238E27FC236}">
                <a16:creationId xmlns:a16="http://schemas.microsoft.com/office/drawing/2014/main" id="{B2DA33FC-F80B-4C6D-B949-ECB0765C59D5}"/>
              </a:ext>
            </a:extLst>
          </p:cNvPr>
          <p:cNvSpPr/>
          <p:nvPr/>
        </p:nvSpPr>
        <p:spPr>
          <a:xfrm>
            <a:off x="1630017" y="874643"/>
            <a:ext cx="10561983" cy="181745"/>
          </a:xfrm>
          <a:prstGeom prst="rect">
            <a:avLst/>
          </a:prstGeom>
          <a:solidFill>
            <a:srgbClr val="B1D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5A81E8F6-5719-4149-86E2-F9D0D3B9B78D}"/>
              </a:ext>
            </a:extLst>
          </p:cNvPr>
          <p:cNvSpPr/>
          <p:nvPr/>
        </p:nvSpPr>
        <p:spPr>
          <a:xfrm>
            <a:off x="1809750" y="1931030"/>
            <a:ext cx="9963149" cy="1200329"/>
          </a:xfrm>
          <a:prstGeom prst="rect">
            <a:avLst/>
          </a:prstGeom>
        </p:spPr>
        <p:txBody>
          <a:bodyPr wrap="square">
            <a:spAutoFit/>
          </a:bodyPr>
          <a:lstStyle/>
          <a:p>
            <a:pPr marL="285750" indent="-285750">
              <a:buFont typeface="Wingdings" panose="05000000000000000000" pitchFamily="2" charset="2"/>
              <a:buChar char="§"/>
            </a:pPr>
            <a:endParaRPr lang="en-US" dirty="0">
              <a:latin typeface="Georgia" panose="02040502050405020303" pitchFamily="18" charset="0"/>
            </a:endParaRPr>
          </a:p>
          <a:p>
            <a:pPr marL="28575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a:p>
            <a:pPr marL="285750" lvl="0" indent="-285750">
              <a:buFont typeface="Wingdings" panose="05000000000000000000" pitchFamily="2" charset="2"/>
              <a:buChar char="§"/>
            </a:pPr>
            <a:endParaRPr lang="en-US" dirty="0">
              <a:latin typeface="Georgia" panose="02040502050405020303" pitchFamily="18" charset="0"/>
            </a:endParaRPr>
          </a:p>
        </p:txBody>
      </p:sp>
      <p:sp>
        <p:nvSpPr>
          <p:cNvPr id="3" name="Rectangle 2">
            <a:extLst>
              <a:ext uri="{FF2B5EF4-FFF2-40B4-BE49-F238E27FC236}">
                <a16:creationId xmlns:a16="http://schemas.microsoft.com/office/drawing/2014/main" id="{5CF78A59-2575-43DD-AA53-01C6ACE0CB21}"/>
              </a:ext>
            </a:extLst>
          </p:cNvPr>
          <p:cNvSpPr/>
          <p:nvPr/>
        </p:nvSpPr>
        <p:spPr>
          <a:xfrm>
            <a:off x="1776410" y="4071674"/>
            <a:ext cx="10415589" cy="2769989"/>
          </a:xfrm>
          <a:prstGeom prst="rect">
            <a:avLst/>
          </a:prstGeom>
        </p:spPr>
        <p:txBody>
          <a:bodyPr wrap="square">
            <a:spAutoFit/>
          </a:bodyPr>
          <a:lstStyle/>
          <a:p>
            <a:pPr algn="just"/>
            <a:r>
              <a:rPr lang="en-US" b="1" dirty="0">
                <a:latin typeface="Calibri" panose="020F0502020204030204" pitchFamily="34" charset="0"/>
                <a:ea typeface="Times New Roman" panose="02020603050405020304" pitchFamily="18" charset="0"/>
                <a:cs typeface="Calibri" panose="020F0502020204030204" pitchFamily="34" charset="0"/>
              </a:rPr>
              <a:t>64 Transactions:</a:t>
            </a:r>
          </a:p>
          <a:p>
            <a:pPr algn="just"/>
            <a:endParaRPr lang="en-US" b="1" dirty="0">
              <a:latin typeface="Calibri" panose="020F0502020204030204" pitchFamily="34" charset="0"/>
              <a:ea typeface="Times New Roman" panose="02020603050405020304" pitchFamily="18" charset="0"/>
              <a:cs typeface="Calibri" panose="020F0502020204030204" pitchFamily="34" charset="0"/>
            </a:endParaRPr>
          </a:p>
          <a:p>
            <a:pPr marL="171450" indent="-171450" algn="just">
              <a:buFont typeface="Wingdings" panose="05000000000000000000" pitchFamily="2" charset="2"/>
              <a:buChar char="§"/>
            </a:pPr>
            <a:r>
              <a:rPr lang="en-US" b="1" dirty="0">
                <a:latin typeface="Calibri" panose="020F0502020204030204" pitchFamily="34" charset="0"/>
                <a:cs typeface="Calibri" panose="020F0502020204030204" pitchFamily="34" charset="0"/>
              </a:rPr>
              <a:t>Create and Reclassify employees’ classifications to align with their current job duties and responsibilities</a:t>
            </a:r>
            <a:r>
              <a:rPr lang="en-US" b="1" dirty="0">
                <a:latin typeface="Calibri" panose="020F0502020204030204" pitchFamily="34" charset="0"/>
                <a:ea typeface="Times New Roman" panose="02020603050405020304" pitchFamily="18" charset="0"/>
                <a:cs typeface="Calibri" panose="020F0502020204030204" pitchFamily="34" charset="0"/>
              </a:rPr>
              <a:t> in support of changing priorities and business needs for the Emergency Management, Infrastructure/Planning and Development, Commercial and Concessions organizations; including the filling of two critical Deputy General Manager vacancies.  </a:t>
            </a:r>
          </a:p>
          <a:p>
            <a:pPr marL="171450" indent="-171450" algn="just">
              <a:buFont typeface="Wingdings" panose="05000000000000000000" pitchFamily="2" charset="2"/>
              <a:buChar char="§"/>
            </a:pPr>
            <a:r>
              <a:rPr lang="en-US" b="1" dirty="0">
                <a:latin typeface="Calibri" panose="020F0502020204030204" pitchFamily="34" charset="0"/>
                <a:ea typeface="Times New Roman" panose="02020603050405020304" pitchFamily="18" charset="0"/>
                <a:cs typeface="Calibri" panose="020F0502020204030204" pitchFamily="34" charset="0"/>
              </a:rPr>
              <a:t>As part of the federal CARES Act, the Department of Aviation received a grant to cover operating expenses.  A condition of the grant is to maintain 90% of the staffing levels reported as of March 11, 2020. </a:t>
            </a:r>
          </a:p>
          <a:p>
            <a:pPr algn="just"/>
            <a:endParaRPr lang="en-US" sz="1200" dirty="0">
              <a:latin typeface="Times New Roman" panose="02020603050405020304" pitchFamily="18" charset="0"/>
              <a:ea typeface="Times New Roman" panose="02020603050405020304" pitchFamily="18" charset="0"/>
            </a:endParaRPr>
          </a:p>
          <a:p>
            <a:endParaRPr lang="en-US" dirty="0">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6539E31A-22CB-47ED-B039-517D0C0DC0F6}"/>
              </a:ext>
            </a:extLst>
          </p:cNvPr>
          <p:cNvPicPr>
            <a:picLocks noChangeAspect="1"/>
          </p:cNvPicPr>
          <p:nvPr/>
        </p:nvPicPr>
        <p:blipFill rotWithShape="1">
          <a:blip r:embed="rId2"/>
          <a:srcRect l="8879" t="19092" r="4353" b="30428"/>
          <a:stretch/>
        </p:blipFill>
        <p:spPr>
          <a:xfrm>
            <a:off x="1635697" y="1401331"/>
            <a:ext cx="10556303" cy="2733675"/>
          </a:xfrm>
          <a:prstGeom prst="rect">
            <a:avLst/>
          </a:prstGeom>
        </p:spPr>
      </p:pic>
    </p:spTree>
    <p:extLst>
      <p:ext uri="{BB962C8B-B14F-4D97-AF65-F5344CB8AC3E}">
        <p14:creationId xmlns:p14="http://schemas.microsoft.com/office/powerpoint/2010/main" val="298854571"/>
      </p:ext>
    </p:extLst>
  </p:cSld>
  <p:clrMapOvr>
    <a:masterClrMapping/>
  </p:clrMapOvr>
</p:sld>
</file>

<file path=ppt/theme/theme1.xml><?xml version="1.0" encoding="utf-8"?>
<a:theme xmlns:a="http://schemas.openxmlformats.org/drawingml/2006/main" name="1_Office Theme">
  <a:themeElements>
    <a:clrScheme name="Custom 1">
      <a:dk1>
        <a:srgbClr val="223A70"/>
      </a:dk1>
      <a:lt1>
        <a:srgbClr val="FFFFFF"/>
      </a:lt1>
      <a:dk2>
        <a:srgbClr val="223A70"/>
      </a:dk2>
      <a:lt2>
        <a:srgbClr val="E7E6E6"/>
      </a:lt2>
      <a:accent1>
        <a:srgbClr val="E1393F"/>
      </a:accent1>
      <a:accent2>
        <a:srgbClr val="E67647"/>
      </a:accent2>
      <a:accent3>
        <a:srgbClr val="1A82C4"/>
      </a:accent3>
      <a:accent4>
        <a:srgbClr val="223A70"/>
      </a:accent4>
      <a:accent5>
        <a:srgbClr val="F1CE09"/>
      </a:accent5>
      <a:accent6>
        <a:srgbClr val="929397"/>
      </a:accent6>
      <a:hlink>
        <a:srgbClr val="1A82C4"/>
      </a:hlink>
      <a:folHlink>
        <a:srgbClr val="92939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31732F9408CCA48847543998F9C0583" ma:contentTypeVersion="7" ma:contentTypeDescription="Create a new document." ma:contentTypeScope="" ma:versionID="c6004957fc8d89075c883f8cf9fcb929">
  <xsd:schema xmlns:xsd="http://www.w3.org/2001/XMLSchema" xmlns:xs="http://www.w3.org/2001/XMLSchema" xmlns:p="http://schemas.microsoft.com/office/2006/metadata/properties" xmlns:ns3="18aba2f9-9883-4820-90c9-630a7ec03342" targetNamespace="http://schemas.microsoft.com/office/2006/metadata/properties" ma:root="true" ma:fieldsID="bc70bab20cc75cbeb60bb2bba8573145" ns3:_="">
    <xsd:import namespace="18aba2f9-9883-4820-90c9-630a7ec03342"/>
    <xsd:element name="properties">
      <xsd:complexType>
        <xsd:sequence>
          <xsd:element name="documentManagement">
            <xsd:complexType>
              <xsd:all>
                <xsd:element ref="ns3:MediaServiceMetadata" minOccurs="0"/>
                <xsd:element ref="ns3:MediaServiceFastMetadata" minOccurs="0"/>
                <xsd:element ref="ns3:MediaServiceEventHashCode" minOccurs="0"/>
                <xsd:element ref="ns3:MediaServiceGenerationTime" minOccurs="0"/>
                <xsd:element ref="ns3:MediaServiceDateTaken"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aba2f9-9883-4820-90c9-630a7ec033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B475DF-A39B-463A-ACD2-88E0F5A4CF14}">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18aba2f9-9883-4820-90c9-630a7ec03342"/>
    <ds:schemaRef ds:uri="http://www.w3.org/XML/1998/namespace"/>
  </ds:schemaRefs>
</ds:datastoreItem>
</file>

<file path=customXml/itemProps2.xml><?xml version="1.0" encoding="utf-8"?>
<ds:datastoreItem xmlns:ds="http://schemas.openxmlformats.org/officeDocument/2006/customXml" ds:itemID="{66BC4365-8C78-4C66-901D-407D504AE5B4}">
  <ds:schemaRefs>
    <ds:schemaRef ds:uri="http://schemas.microsoft.com/sharepoint/v3/contenttype/forms"/>
  </ds:schemaRefs>
</ds:datastoreItem>
</file>

<file path=customXml/itemProps3.xml><?xml version="1.0" encoding="utf-8"?>
<ds:datastoreItem xmlns:ds="http://schemas.openxmlformats.org/officeDocument/2006/customXml" ds:itemID="{33676688-954A-41DC-BFBD-E776DF711A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aba2f9-9883-4820-90c9-630a7ec033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TM03090430[[fn=Banded]]</Template>
  <TotalTime>1986</TotalTime>
  <Words>1093</Words>
  <Application>Microsoft Office PowerPoint</Application>
  <PresentationFormat>Widescreen</PresentationFormat>
  <Paragraphs>223</Paragraphs>
  <Slides>30</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30</vt:i4>
      </vt:variant>
    </vt:vector>
  </HeadingPairs>
  <TitlesOfParts>
    <vt:vector size="41" baseType="lpstr">
      <vt:lpstr>Arial</vt:lpstr>
      <vt:lpstr>Arial Narrow</vt:lpstr>
      <vt:lpstr>Calibri</vt:lpstr>
      <vt:lpstr>Calibri Light</vt:lpstr>
      <vt:lpstr>Georgia</vt:lpstr>
      <vt:lpstr>Helvetica</vt:lpstr>
      <vt:lpstr>Symbol</vt:lpstr>
      <vt:lpstr>Times New Roman</vt:lpstr>
      <vt:lpstr>Wingdings</vt:lpstr>
      <vt:lpstr>1_Office Theme</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Brown, Jamar</dc:creator>
  <cp:lastModifiedBy>Kempson-Wright, Santana</cp:lastModifiedBy>
  <cp:revision>116</cp:revision>
  <dcterms:created xsi:type="dcterms:W3CDTF">2020-01-31T01:03:18Z</dcterms:created>
  <dcterms:modified xsi:type="dcterms:W3CDTF">2020-06-05T13:35:49Z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0x010100031732F9408CCA48847543998F9C0583</vt:lpwstr>
  </property>
</Properties>
</file>