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942EC0-C96D-4095-9AE3-3E0D08C5A0E4}" v="1" dt="2020-05-26T17:15:47.3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1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EBD0613-B297-45A0-B153-F236FF626847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7170712-E24B-475B-97A3-D2BED5ECB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61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0613-B297-45A0-B153-F236FF626847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0712-E24B-475B-97A3-D2BED5ECB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88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0613-B297-45A0-B153-F236FF626847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0712-E24B-475B-97A3-D2BED5ECB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80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0613-B297-45A0-B153-F236FF626847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0712-E24B-475B-97A3-D2BED5ECB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87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0613-B297-45A0-B153-F236FF626847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0712-E24B-475B-97A3-D2BED5ECB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272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0613-B297-45A0-B153-F236FF626847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0712-E24B-475B-97A3-D2BED5ECB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7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0613-B297-45A0-B153-F236FF626847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0712-E24B-475B-97A3-D2BED5ECB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21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0613-B297-45A0-B153-F236FF626847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0712-E24B-475B-97A3-D2BED5ECB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71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0613-B297-45A0-B153-F236FF626847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70712-E24B-475B-97A3-D2BED5ECB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97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0613-B297-45A0-B153-F236FF626847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7170712-E24B-475B-97A3-D2BED5ECB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61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EBD0613-B297-45A0-B153-F236FF626847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7170712-E24B-475B-97A3-D2BED5ECB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634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1EBD0613-B297-45A0-B153-F236FF626847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F7170712-E24B-475B-97A3-D2BED5ECB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726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tlantaga.gov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E7CFAA6-1DBB-43B0-BD82-2FB83CF4E4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4AE86F-0F1B-41E4-9062-0FEDF68EAF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6299" y="639763"/>
            <a:ext cx="3947998" cy="54927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85000"/>
              </a:lnSpc>
            </a:pPr>
            <a:r>
              <a:rPr lang="en-US" sz="6000" dirty="0"/>
              <a:t>Open Records Act Compliance Update</a:t>
            </a:r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9E13708B-D2E3-41E3-BD49-F910056473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1323" y="2211346"/>
            <a:ext cx="0" cy="2349584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E4073FC5-9A02-4BBD-8DEB-D5C3CD0C71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8349" y="639764"/>
            <a:ext cx="6142032" cy="549274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Font typeface="Arial" pitchFamily="34" charset="0"/>
              <a:buChar char=" 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Finance and Executive Committee</a:t>
            </a:r>
          </a:p>
          <a:p>
            <a:pPr>
              <a:buFont typeface="Arial" pitchFamily="34" charset="0"/>
              <a:buChar char=" 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May 27, 2020</a:t>
            </a:r>
          </a:p>
          <a:p>
            <a:pPr>
              <a:buFont typeface="Arial" pitchFamily="34" charset="0"/>
              <a:buChar char=" "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>
              <a:buFont typeface="Arial" pitchFamily="34" charset="0"/>
              <a:buChar char=" 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Kristen Denius 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>
              <a:buFont typeface="Arial" pitchFamily="34" charset="0"/>
              <a:buChar char=" 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Chief Transparency Officer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659574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1CCD5EF-766D-43B9-A25D-19122E5FB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8" y="643467"/>
            <a:ext cx="4010828" cy="5571066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D9699C9-77F1-4E33-A750-CB78C7EA29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4" y="809244"/>
            <a:ext cx="3685032" cy="5239512"/>
          </a:xfrm>
          <a:prstGeom prst="rect">
            <a:avLst/>
          </a:prstGeom>
          <a:noFill/>
          <a:ln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66538B-4D84-4412-B411-1130A564D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292" y="1031634"/>
            <a:ext cx="3368431" cy="484477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Public Record Requests During City Hall Closure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E0703-BECB-40CE-9EBB-D2F1300E5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791" y="1031634"/>
            <a:ext cx="6140590" cy="4919340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Requests for public records are being received and responded to electronically.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Open records coordinators within each department are able to access their dedicated open records email inboxes remotely.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Records that only exist in hard copy located at City Hall may take longer to provide due to limited access to the building.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www.AtlantaGa.Gov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&gt; “I Want To…” tab on top right of page</a:t>
            </a:r>
          </a:p>
          <a:p>
            <a:pPr marL="0" indent="0">
              <a:buNone/>
            </a:pPr>
            <a:r>
              <a:rPr lang="en-US" dirty="0"/>
              <a:t>	&gt; “Request Open Records” in drop down</a:t>
            </a:r>
          </a:p>
        </p:txBody>
      </p:sp>
    </p:spTree>
    <p:extLst>
      <p:ext uri="{BB962C8B-B14F-4D97-AF65-F5344CB8AC3E}">
        <p14:creationId xmlns:p14="http://schemas.microsoft.com/office/powerpoint/2010/main" val="3054455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1CCD5EF-766D-43B9-A25D-19122E5FB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5" cy="1989682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9699C9-77F1-4E33-A750-CB78C7EA29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5" y="806204"/>
            <a:ext cx="10579608" cy="1664208"/>
          </a:xfrm>
          <a:prstGeom prst="rect">
            <a:avLst/>
          </a:prstGeom>
          <a:noFill/>
          <a:ln cap="sq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D12E68-D19C-440B-9A2A-850AEAD5D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846" y="1059736"/>
            <a:ext cx="10040233" cy="1174645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rgbClr val="FFFFFF"/>
                </a:solidFill>
              </a:rPr>
              <a:t>Open Records Management Software Procurement Project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03C03-1C78-432C-B146-562B84B33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2973313"/>
            <a:ext cx="10742335" cy="324122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RFP-S 1200331, Citywide Public Records Management was advertised to the public on April 20, 2020.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Responses from proponents are due on June 6, 2020.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Evaluations expected to be completed by June 30, 2020.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Targeting legislative Cycle 15 for introduction of legislation to authorize a contract with the recommended proponent.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Expected implementation in September – December 2020.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Anticipated go-live during the first quarter of calendar year 2021.</a:t>
            </a:r>
          </a:p>
        </p:txBody>
      </p:sp>
    </p:spTree>
    <p:extLst>
      <p:ext uri="{BB962C8B-B14F-4D97-AF65-F5344CB8AC3E}">
        <p14:creationId xmlns:p14="http://schemas.microsoft.com/office/powerpoint/2010/main" val="2589376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D6F6937-3B5A-4391-9F37-58A571B36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8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F6187B7-5A49-4700-A3A5-C835EE3DC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936711"/>
            <a:ext cx="2988265" cy="4984578"/>
          </a:xfrm>
        </p:spPr>
        <p:txBody>
          <a:bodyPr>
            <a:norm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Open Records Compliance Training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0BAF4B-2C03-4EAC-A1FD-A9188E68B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4389" y="936711"/>
            <a:ext cx="6815992" cy="4984578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City Council training at the Spring Council Retreat will be rescheduled.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Quarterly training for designated Open Records coordinators would have occurred in March, will be rescheduled once City Hall reopens.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Monthly training at New Employee Orientation will resume once City Hall reopens.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Coordinating with the Law Department to provide virtual training for the Department of Aviation in June.  May provide a template for virtual training of other departments during the current pandemic emergency.</a:t>
            </a:r>
          </a:p>
        </p:txBody>
      </p:sp>
    </p:spTree>
    <p:extLst>
      <p:ext uri="{BB962C8B-B14F-4D97-AF65-F5344CB8AC3E}">
        <p14:creationId xmlns:p14="http://schemas.microsoft.com/office/powerpoint/2010/main" val="1210340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D87AB319-64C0-4E2D-B1CD-0A970301BE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E36B62D-34E6-41D4-B3AA-AC21AB3879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8C0AC5B-B625-471C-8EB2-95A68A344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1043" y="770467"/>
            <a:ext cx="6608963" cy="335280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8800" dirty="0"/>
              <a:t>Questions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7E92409-AD19-4CE3-9956-8C03560F7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905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26" name="Graphic 25" descr="Help">
            <a:extLst>
              <a:ext uri="{FF2B5EF4-FFF2-40B4-BE49-F238E27FC236}">
                <a16:creationId xmlns:a16="http://schemas.microsoft.com/office/drawing/2014/main" id="{E7F29078-8430-4B0A-AF6D-41D63C4BEF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3464" y="1742701"/>
            <a:ext cx="3352128" cy="33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024190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27AD3BA8AA3641B32EE1524404F232" ma:contentTypeVersion="10" ma:contentTypeDescription="Create a new document." ma:contentTypeScope="" ma:versionID="546fd30b3b8a290644e5f0b0279cf8da">
  <xsd:schema xmlns:xsd="http://www.w3.org/2001/XMLSchema" xmlns:xs="http://www.w3.org/2001/XMLSchema" xmlns:p="http://schemas.microsoft.com/office/2006/metadata/properties" xmlns:ns3="74eb0a42-2fde-4631-b723-db6d987b3792" xmlns:ns4="b10727ed-2944-4f7f-a470-c510c13a050e" targetNamespace="http://schemas.microsoft.com/office/2006/metadata/properties" ma:root="true" ma:fieldsID="6ad54d2d1ccaa32a8e5c538630628914" ns3:_="" ns4:_="">
    <xsd:import namespace="74eb0a42-2fde-4631-b723-db6d987b3792"/>
    <xsd:import namespace="b10727ed-2944-4f7f-a470-c510c13a050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eb0a42-2fde-4631-b723-db6d987b37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0727ed-2944-4f7f-a470-c510c13a050e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33A96B-EBB9-4693-9E76-5C62109F744A}">
  <ds:schemaRefs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b10727ed-2944-4f7f-a470-c510c13a050e"/>
    <ds:schemaRef ds:uri="http://schemas.microsoft.com/office/infopath/2007/PartnerControls"/>
    <ds:schemaRef ds:uri="http://purl.org/dc/terms/"/>
    <ds:schemaRef ds:uri="http://purl.org/dc/elements/1.1/"/>
    <ds:schemaRef ds:uri="74eb0a42-2fde-4631-b723-db6d987b3792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F4FF5E5-3759-406B-AD68-2C20315628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234136-6F5B-4107-8926-74942B9BF9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eb0a42-2fde-4631-b723-db6d987b3792"/>
    <ds:schemaRef ds:uri="b10727ed-2944-4f7f-a470-c510c13a05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255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 Light</vt:lpstr>
      <vt:lpstr>Metropolitan</vt:lpstr>
      <vt:lpstr>Open Records Act Compliance Update</vt:lpstr>
      <vt:lpstr>Public Record Requests During City Hall Closure</vt:lpstr>
      <vt:lpstr>Open Records Management Software Procurement Project Update</vt:lpstr>
      <vt:lpstr>Open Records Compliance Training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Records Act Compliance Update</dc:title>
  <dc:creator>Kristen</dc:creator>
  <cp:lastModifiedBy>Joseph, Latoya</cp:lastModifiedBy>
  <cp:revision>2</cp:revision>
  <dcterms:created xsi:type="dcterms:W3CDTF">2020-05-26T18:03:13Z</dcterms:created>
  <dcterms:modified xsi:type="dcterms:W3CDTF">2020-05-27T12:13:54Z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0x010100C627AD3BA8AA3641B32EE1524404F232</vt:lpwstr>
  </property>
</Properties>
</file>