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75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4722"/>
  </p:normalViewPr>
  <p:slideViewPr>
    <p:cSldViewPr snapToGrid="0" snapToObjects="1">
      <p:cViewPr varScale="1">
        <p:scale>
          <a:sx n="72" d="100"/>
          <a:sy n="72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634D-4349-8646-903A-CF2E10FD1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E4BAB-84C2-BF42-89D3-93D1DAA2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D1C6C-DA45-6A4D-8FCF-C4525C6F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B15A1-2CA4-8346-A9B1-2CFC2427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6748-7BCB-DD4C-927F-176A6193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9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FD9E-9B77-784E-9C04-10FDC21C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5998-DF7B-8A41-A425-1A9B946F9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8A7BF-D54E-8B47-B6D0-E943A378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4B8E0-FBF5-0D46-9887-F41B1909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6FF71-6E73-C34A-8848-E21DDBE4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7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FC24E-05D1-AB47-AA29-986E5055C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1718B-CBB1-0542-B218-D49DB7011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77EB-C00B-0E4F-9504-4B7CFEF2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2EB9-FBF0-4D4D-ACA2-277D2633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BA19-48B9-8148-B815-D9E0102B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A9B7-D6A0-E446-B993-7AFD6E95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8968-8610-6A4C-B919-D463EBF3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D273-B97D-784A-94E8-60E1708B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B682-778F-FA44-A92F-0BA6857E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12B9E-55E1-B244-8C4D-8E4B4755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BCD1-E5F7-B64B-A891-FFA33E8A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AF226-C58C-7F4F-B7E2-3F23553B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88B8-2B2D-514D-AF16-40691A35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A6E0-6725-2F48-B57D-3E6312BF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A8C2A-D6D5-8848-B042-8D648539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614D-0AB5-544A-B30F-D7503D0D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C4BA-71EA-204A-8C83-12BDEFB1F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CF660-B122-0141-8CAE-9093EC548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34913-D7A9-564B-9DD0-98826DA5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31BD8-C72E-BE41-8BA3-BB170B96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B04C4-B321-204A-942E-2ABFF827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3734-C925-1241-86D4-6B0DE8E2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86CEE-FFAF-F442-9D54-29A365661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742E-2139-8E41-B3AC-29882BC55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D792C-3086-0940-A9C8-0F42B241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8B3B0-4245-7F45-B4CB-F8AB16484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9432C-5A75-D941-B554-BB0910B7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B3F69-54E9-234E-8A47-4CB52A2F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5D894-1118-2B44-A1E3-D7D7F356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B46B-C105-F54A-A1F8-6214C4C0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9BACF-6C93-9746-BCD5-6B5D8E75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C2B42-C67D-4246-9357-84914EEE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E379D-1BA8-8D47-B1CC-5DE4BB4E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E21DA-F255-D948-A6FC-043F4D77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B59FB-4E8B-FC44-AA58-5864BDA8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B4B8B-B4E6-A24E-93F9-32687DD5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9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6CC9-858A-E74C-B19B-BD0B128C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BD3B-B944-8C4E-8F48-26B3720EB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34895-B39C-D144-99EB-022470078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E080D-DA9A-DB4B-B9DE-D9DC5833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ACE27-D748-144F-8482-1D75FEC2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CC565-7B8B-9A41-BF3E-84D8A888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10FD-FA33-3B45-BA25-93959645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A5799-C7E7-1946-B39C-83F3514C3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8D03-0358-2441-82FD-6E6E485C0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06472-502D-9E4E-B9EF-8DACFF72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EE9-2CC5-674F-8994-4D3ED3C5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1FD29-4182-C44F-82E8-2854D2BE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1AD1F-50C6-B24C-AE29-44454CFA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58DE2-7D59-A74B-8AC3-FA0E90EC6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BB1D-7A65-324F-8A74-0CAAFF6E0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F9EF-4083-8A4A-9C18-8FFB52EBC2D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6267B-E0FD-A349-B827-A456CDF0D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6AB71-1C22-3441-9510-16247211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09F4-350B-C546-9313-40D1F11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9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4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52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49E89-66B4-F14A-A640-E0668E5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27AD3BA8AA3641B32EE1524404F232" ma:contentTypeVersion="10" ma:contentTypeDescription="Create a new document." ma:contentTypeScope="" ma:versionID="546fd30b3b8a290644e5f0b0279cf8da">
  <xsd:schema xmlns:xsd="http://www.w3.org/2001/XMLSchema" xmlns:xs="http://www.w3.org/2001/XMLSchema" xmlns:p="http://schemas.microsoft.com/office/2006/metadata/properties" xmlns:ns3="74eb0a42-2fde-4631-b723-db6d987b3792" xmlns:ns4="b10727ed-2944-4f7f-a470-c510c13a050e" targetNamespace="http://schemas.microsoft.com/office/2006/metadata/properties" ma:root="true" ma:fieldsID="6ad54d2d1ccaa32a8e5c538630628914" ns3:_="" ns4:_="">
    <xsd:import namespace="74eb0a42-2fde-4631-b723-db6d987b3792"/>
    <xsd:import namespace="b10727ed-2944-4f7f-a470-c510c13a05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b0a42-2fde-4631-b723-db6d987b3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727ed-2944-4f7f-a470-c510c13a050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5D5AE8-40BE-4CFD-ADA0-2046ED0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b0a42-2fde-4631-b723-db6d987b3792"/>
    <ds:schemaRef ds:uri="b10727ed-2944-4f7f-a470-c510c13a0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7A3C-DBB9-4F46-A05F-26B0CE1DD8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2A7552-9233-49D5-BC00-E303FE55127F}">
  <ds:schemaRefs>
    <ds:schemaRef ds:uri="http://purl.org/dc/terms/"/>
    <ds:schemaRef ds:uri="http://schemas.microsoft.com/office/2006/metadata/properties"/>
    <ds:schemaRef ds:uri="http://purl.org/dc/elements/1.1/"/>
    <ds:schemaRef ds:uri="b10727ed-2944-4f7f-a470-c510c13a050e"/>
    <ds:schemaRef ds:uri="http://schemas.microsoft.com/office/2006/documentManagement/types"/>
    <ds:schemaRef ds:uri="http://purl.org/dc/dcmitype/"/>
    <ds:schemaRef ds:uri="74eb0a42-2fde-4631-b723-db6d987b3792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Deanna LaShawna</dc:creator>
  <cp:lastModifiedBy>Joseph, Latoya</cp:lastModifiedBy>
  <cp:revision>28</cp:revision>
  <dcterms:created xsi:type="dcterms:W3CDTF">2020-04-28T21:37:14Z</dcterms:created>
  <dcterms:modified xsi:type="dcterms:W3CDTF">2020-05-12T12:30:09Z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0x010100C627AD3BA8AA3641B32EE1524404F232</vt:lpwstr>
  </property>
</Properties>
</file>