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5" r:id="rId3"/>
    <p:sldId id="264" r:id="rId4"/>
    <p:sldId id="263" r:id="rId5"/>
    <p:sldId id="257" r:id="rId6"/>
    <p:sldId id="260" r:id="rId7"/>
    <p:sldId id="262" r:id="rId8"/>
    <p:sldId id="266" r:id="rId9"/>
    <p:sldId id="267" r:id="rId1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8" d="100"/>
          <a:sy n="78" d="100"/>
        </p:scale>
        <p:origin x="5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55C20-4332-47A9-A6FF-C2EB799AC18F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96EC3-4703-48A3-9F3D-41DB0705B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12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1C374-F6ED-449B-A3B5-50499E0D12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94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50DB-7ACB-4AA3-B4F5-6CEF11878062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A440-D10B-434D-BAE6-93E396A81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8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50DB-7ACB-4AA3-B4F5-6CEF11878062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A440-D10B-434D-BAE6-93E396A81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54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50DB-7ACB-4AA3-B4F5-6CEF11878062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A440-D10B-434D-BAE6-93E396A81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98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50DB-7ACB-4AA3-B4F5-6CEF11878062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A440-D10B-434D-BAE6-93E396A81D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2" y="230188"/>
            <a:ext cx="2110740" cy="39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93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50DB-7ACB-4AA3-B4F5-6CEF11878062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A440-D10B-434D-BAE6-93E396A81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37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50DB-7ACB-4AA3-B4F5-6CEF11878062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A440-D10B-434D-BAE6-93E396A81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25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50DB-7ACB-4AA3-B4F5-6CEF11878062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A440-D10B-434D-BAE6-93E396A81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4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50DB-7ACB-4AA3-B4F5-6CEF11878062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A440-D10B-434D-BAE6-93E396A81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04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50DB-7ACB-4AA3-B4F5-6CEF11878062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A440-D10B-434D-BAE6-93E396A81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4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50DB-7ACB-4AA3-B4F5-6CEF11878062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A440-D10B-434D-BAE6-93E396A81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32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50DB-7ACB-4AA3-B4F5-6CEF11878062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A440-D10B-434D-BAE6-93E396A81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25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F50DB-7ACB-4AA3-B4F5-6CEF11878062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0A440-D10B-434D-BAE6-93E396A81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48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224" y="1767017"/>
            <a:ext cx="10929551" cy="1211606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Session on Marijuana Regulation</a:t>
            </a:r>
            <a:b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106-182. – 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Marijuana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146" y="3194264"/>
            <a:ext cx="9144000" cy="251455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by Attorney Mawuli Davis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Tuesday, March 21, 2017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Committee Room 1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2:00 – 4:00 p.m.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187" y="299491"/>
            <a:ext cx="3259918" cy="63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76" y="1"/>
            <a:ext cx="110432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6953" y="2557848"/>
            <a:ext cx="9378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History of the Value of Black Life 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88266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97908" y="5824854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 on Drugs informs New Jim Crow Era, perpetuating use of the law to inform the racist manipulation of Black American life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2102528" y="560773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 life does not historically matter </a:t>
            </a:r>
            <a:b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American law:</a:t>
            </a:r>
            <a:r>
              <a:rPr lang="en-US" dirty="0"/>
              <a:t/>
            </a:r>
            <a:br>
              <a:rPr lang="en-US" dirty="0"/>
            </a:br>
            <a:endParaRPr lang="en-US" sz="2200" dirty="0"/>
          </a:p>
        </p:txBody>
      </p:sp>
      <p:pic>
        <p:nvPicPr>
          <p:cNvPr id="5" name="Ever Wondered Whats Wrong With Black Folks_ (with Michelle Alexander, author of 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2925" y="1292299"/>
            <a:ext cx="7387194" cy="4154972"/>
          </a:xfr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7740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5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63986" y="451331"/>
            <a:ext cx="6745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Georgia’s Incarceration Rates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451050"/>
            <a:ext cx="7620000" cy="5010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0" y="273031"/>
            <a:ext cx="2446378" cy="47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3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63" y="692815"/>
            <a:ext cx="4377273" cy="5472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972" y="6228678"/>
            <a:ext cx="6712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Source: https://www.aclu.org/gallery/marijuana-arrests-numbers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40" y="374378"/>
            <a:ext cx="2433614" cy="47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4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20012" y="1164152"/>
            <a:ext cx="9348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Marijuana Arrests throughout the United States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26373" y="2376568"/>
            <a:ext cx="95420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8.2 million marijuana arrests between 2001 and 2010, 88% were for simply having marijuana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Nationwide, the arrest data revealed one consistent trend: significant racial bias. Despite roughly equal usage rates, Blacks are 3.73 times more likely than whites to be arrested for marijuana.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2" y="333632"/>
            <a:ext cx="2247797" cy="43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4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14151" y="2014152"/>
            <a:ext cx="821724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Marijuana arrests tend to be young people’s first point of contact with law enforcement. What is seen as 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simple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marijuana arrest can undo a life. These encounters being so prevalent can also normalize the experience of dealing with the police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    </a:t>
            </a:r>
          </a:p>
          <a:p>
            <a:pPr algn="just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Asha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Bandele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Senior Director Drug Policy Alliance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2" y="333632"/>
            <a:ext cx="2247797" cy="4390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0400" y="1309816"/>
            <a:ext cx="672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Marijuana Convictions as a Start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Criminal Record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468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88524" y="824018"/>
            <a:ext cx="8217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2" y="333632"/>
            <a:ext cx="2247797" cy="43901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31224" y="1767017"/>
            <a:ext cx="10929551" cy="121160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Session on Marijuana Regulation</a:t>
            </a:r>
            <a:b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Sec. 106-182. – Marijuana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425146" y="3194264"/>
            <a:ext cx="9144000" cy="25145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by Attorney Mawuli Davis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Tuesday, March 21, 2017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Committee Room 1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2:00 – 4:00 p.m.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873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216</Words>
  <Application>Microsoft Office PowerPoint</Application>
  <PresentationFormat>Widescreen</PresentationFormat>
  <Paragraphs>26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Work Session on Marijuana Regulation Sec. 106-182. – Marijuana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Decriminalizing Marijuana</dc:title>
  <dc:creator>user</dc:creator>
  <cp:lastModifiedBy>Anana Parris</cp:lastModifiedBy>
  <cp:revision>16</cp:revision>
  <cp:lastPrinted>2017-03-21T16:43:44Z</cp:lastPrinted>
  <dcterms:created xsi:type="dcterms:W3CDTF">2017-03-21T14:32:46Z</dcterms:created>
  <dcterms:modified xsi:type="dcterms:W3CDTF">2017-03-21T16:48:37Z</dcterms:modified>
</cp:coreProperties>
</file>