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619" r:id="rId2"/>
    <p:sldId id="620" r:id="rId3"/>
    <p:sldId id="629" r:id="rId4"/>
    <p:sldId id="631" r:id="rId5"/>
    <p:sldId id="621" r:id="rId6"/>
    <p:sldId id="625" r:id="rId7"/>
    <p:sldId id="623" r:id="rId8"/>
    <p:sldId id="62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793"/>
    <a:srgbClr val="2E6EBC"/>
    <a:srgbClr val="3961F3"/>
    <a:srgbClr val="0B2FB5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E8120-1A27-4979-BE9C-A00524489F6D}" v="769" dt="2018-12-11T22:29:59.429"/>
    <p1510:client id="{ADE3FD82-D5E8-44FC-9A3B-F27C4F7EEE2C}" v="77" dt="2018-12-11T21:14:29.378"/>
    <p1510:client id="{52C1AAB8-C395-4966-8D9B-7213615A2334}" v="38" dt="2018-12-12T14:11:44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07" autoAdjust="0"/>
  </p:normalViewPr>
  <p:slideViewPr>
    <p:cSldViewPr snapToGrid="0">
      <p:cViewPr varScale="1">
        <p:scale>
          <a:sx n="29" d="100"/>
          <a:sy n="29" d="100"/>
        </p:scale>
        <p:origin x="9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</cx:f>
        <cx:lvl ptCount="2">
          <cx:pt idx="0">Active Projects</cx:pt>
          <cx:pt idx="1">Projects on Hold</cx:pt>
        </cx:lvl>
      </cx:strDim>
      <cx:numDim type="size">
        <cx:f>Sheet1!$B$2:$B$3</cx:f>
        <cx:lvl ptCount="2" formatCode="General">
          <cx:pt idx="0">78</cx:pt>
          <cx:pt idx="1">44</cx:pt>
        </cx:lvl>
      </cx:numDim>
    </cx:data>
  </cx:chartData>
  <cx:chart>
    <cx:title pos="t" align="ctr" overlay="0"/>
    <cx:plotArea>
      <cx:plotAreaRegion>
        <cx:series layoutId="sunburst" uniqueId="{8281F69E-938E-48FC-9D7D-25DE65640BB3}">
          <cx:tx>
            <cx:txData>
              <cx:f>Sheet1!$B$1</cx:f>
              <cx:v>Projects</cx:v>
            </cx:txData>
          </cx:tx>
          <cx:spPr>
            <a:solidFill>
              <a:schemeClr val="tx2"/>
            </a:solidFill>
          </cx:spPr>
          <cx:dataPt idx="0">
            <cx:spPr>
              <a:solidFill>
                <a:prstClr val="white">
                  <a:lumMod val="50000"/>
                </a:prstClr>
              </a:solidFill>
            </cx:spPr>
          </cx:dataPt>
          <cx:dataPt idx="1">
            <cx:spPr>
              <a:solidFill>
                <a:srgbClr val="092793"/>
              </a:solidFill>
            </cx:spPr>
          </cx:dataPt>
          <cx:dataId val="0"/>
        </cx:series>
      </cx:plotAreaRegion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FA513-0AC9-4B8C-ADD0-57D6F17DD2ED}" type="doc">
      <dgm:prSet loTypeId="urn:microsoft.com/office/officeart/2005/8/layout/vList5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262A3F-E784-4651-97EF-04F073824ED8}">
      <dgm:prSet phldrT="[Text]" custT="1"/>
      <dgm:spPr/>
      <dgm:t>
        <a:bodyPr/>
        <a:lstStyle/>
        <a:p>
          <a:pPr marL="1371600" indent="0"/>
          <a: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  <a:t>Achieve IT Operational Stability</a:t>
          </a:r>
        </a:p>
      </dgm:t>
    </dgm:pt>
    <dgm:pt modelId="{F137767B-2A3F-48BD-8D7B-D5486EE9D611}" type="parTrans" cxnId="{DB2AB5EA-3A4A-4E50-A8ED-EF64B23F816F}">
      <dgm:prSet/>
      <dgm:spPr/>
      <dgm:t>
        <a:bodyPr/>
        <a:lstStyle/>
        <a:p>
          <a:endParaRPr lang="en-US"/>
        </a:p>
      </dgm:t>
    </dgm:pt>
    <dgm:pt modelId="{F20B376E-48D1-4540-9D94-DCF8ADE1B175}" type="sibTrans" cxnId="{DB2AB5EA-3A4A-4E50-A8ED-EF64B23F816F}">
      <dgm:prSet/>
      <dgm:spPr/>
      <dgm:t>
        <a:bodyPr/>
        <a:lstStyle/>
        <a:p>
          <a:endParaRPr lang="en-US"/>
        </a:p>
      </dgm:t>
    </dgm:pt>
    <dgm:pt modelId="{9E7BEB8C-DE55-4716-9361-7DBFD3A6B9DF}">
      <dgm:prSet phldrT="[Text]" custT="1"/>
      <dgm:spPr/>
      <dgm:t>
        <a:bodyPr anchor="ctr"/>
        <a:lstStyle/>
        <a:p>
          <a:pPr marL="457200" indent="-176213"/>
          <a:r>
            <a:rPr lang="en-US" sz="2300" dirty="0">
              <a:latin typeface="Calibri Light" panose="020F0302020204030204" pitchFamily="34" charset="0"/>
              <a:cs typeface="Calibri Light" panose="020F0302020204030204" pitchFamily="34" charset="0"/>
            </a:rPr>
            <a:t>Collaborative Approach to Decision Making</a:t>
          </a:r>
        </a:p>
      </dgm:t>
    </dgm:pt>
    <dgm:pt modelId="{3E6BA681-C092-4342-A0E4-1DD35F319133}" type="parTrans" cxnId="{EEA98048-6AA7-4011-9D60-555CA9F03FE2}">
      <dgm:prSet/>
      <dgm:spPr/>
      <dgm:t>
        <a:bodyPr/>
        <a:lstStyle/>
        <a:p>
          <a:endParaRPr lang="en-US"/>
        </a:p>
      </dgm:t>
    </dgm:pt>
    <dgm:pt modelId="{FFDB638B-2DE9-4729-A1CC-6E7F90483695}" type="sibTrans" cxnId="{EEA98048-6AA7-4011-9D60-555CA9F03FE2}">
      <dgm:prSet/>
      <dgm:spPr/>
      <dgm:t>
        <a:bodyPr/>
        <a:lstStyle/>
        <a:p>
          <a:endParaRPr lang="en-US"/>
        </a:p>
      </dgm:t>
    </dgm:pt>
    <dgm:pt modelId="{FFCE0BA3-54DB-471B-BC7B-399A18A5B296}">
      <dgm:prSet phldrT="[Text]" custT="1"/>
      <dgm:spPr/>
      <dgm:t>
        <a:bodyPr/>
        <a:lstStyle/>
        <a:p>
          <a:pPr marL="1371600" indent="0"/>
          <a:r>
            <a:rPr lang="en-US" sz="2800" b="0" dirty="0">
              <a:latin typeface="Calibri" panose="020F0502020204030204" pitchFamily="34" charset="0"/>
              <a:cs typeface="Calibri" panose="020F0502020204030204" pitchFamily="34" charset="0"/>
            </a:rPr>
            <a:t>Strengthen Security Posture</a:t>
          </a:r>
        </a:p>
      </dgm:t>
    </dgm:pt>
    <dgm:pt modelId="{61B6750B-44A8-4955-B592-30975365A263}" type="parTrans" cxnId="{DC351B5C-91BE-4D56-BB95-AB68D0D9151D}">
      <dgm:prSet/>
      <dgm:spPr/>
      <dgm:t>
        <a:bodyPr/>
        <a:lstStyle/>
        <a:p>
          <a:endParaRPr lang="en-US"/>
        </a:p>
      </dgm:t>
    </dgm:pt>
    <dgm:pt modelId="{89ACBF11-E40B-4221-993E-89C05AD9623D}" type="sibTrans" cxnId="{DC351B5C-91BE-4D56-BB95-AB68D0D9151D}">
      <dgm:prSet/>
      <dgm:spPr/>
      <dgm:t>
        <a:bodyPr/>
        <a:lstStyle/>
        <a:p>
          <a:endParaRPr lang="en-US"/>
        </a:p>
      </dgm:t>
    </dgm:pt>
    <dgm:pt modelId="{AA4CB3B1-5699-425D-8426-94940A13C556}">
      <dgm:prSet phldrT="[Text]" custT="1"/>
      <dgm:spPr/>
      <dgm:t>
        <a:bodyPr lIns="0" rIns="0" anchor="ctr"/>
        <a:lstStyle/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Leverage External Partners</a:t>
          </a:r>
        </a:p>
      </dgm:t>
    </dgm:pt>
    <dgm:pt modelId="{D98426F8-0BED-456D-9073-48FCF070D693}" type="parTrans" cxnId="{95DB8D97-6520-464B-AF13-9D189DFAF0B1}">
      <dgm:prSet/>
      <dgm:spPr/>
      <dgm:t>
        <a:bodyPr/>
        <a:lstStyle/>
        <a:p>
          <a:endParaRPr lang="en-US"/>
        </a:p>
      </dgm:t>
    </dgm:pt>
    <dgm:pt modelId="{E476A76D-DBAC-4E17-A374-86959D58BEFC}" type="sibTrans" cxnId="{95DB8D97-6520-464B-AF13-9D189DFAF0B1}">
      <dgm:prSet/>
      <dgm:spPr/>
      <dgm:t>
        <a:bodyPr/>
        <a:lstStyle/>
        <a:p>
          <a:endParaRPr lang="en-US"/>
        </a:p>
      </dgm:t>
    </dgm:pt>
    <dgm:pt modelId="{AA18FCF7-C57C-4322-B4E8-0365210239C1}">
      <dgm:prSet phldrT="[Text]" custT="1"/>
      <dgm:spPr/>
      <dgm:t>
        <a:bodyPr lIns="0" rIns="0" anchor="ctr"/>
        <a:lstStyle/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Re-design Network for Collaboration &amp; Segmentation</a:t>
          </a:r>
        </a:p>
      </dgm:t>
    </dgm:pt>
    <dgm:pt modelId="{D0AA8C91-E7EB-4C4B-B718-1DDF9759E7E6}" type="parTrans" cxnId="{B79DCCCF-3ADD-44D5-962E-76483C49846A}">
      <dgm:prSet/>
      <dgm:spPr/>
      <dgm:t>
        <a:bodyPr/>
        <a:lstStyle/>
        <a:p>
          <a:endParaRPr lang="en-US"/>
        </a:p>
      </dgm:t>
    </dgm:pt>
    <dgm:pt modelId="{0C89E78D-7B01-4B72-AB75-3101D4EBE150}" type="sibTrans" cxnId="{B79DCCCF-3ADD-44D5-962E-76483C49846A}">
      <dgm:prSet/>
      <dgm:spPr/>
      <dgm:t>
        <a:bodyPr/>
        <a:lstStyle/>
        <a:p>
          <a:endParaRPr lang="en-US"/>
        </a:p>
      </dgm:t>
    </dgm:pt>
    <dgm:pt modelId="{BE24B9C6-2588-42E2-9C22-FB5DB6ED66F4}">
      <dgm:prSet phldrT="[Text]" custT="1"/>
      <dgm:spPr/>
      <dgm:t>
        <a:bodyPr anchor="ctr"/>
        <a:lstStyle/>
        <a:p>
          <a:pPr marL="1371600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Improve the </a:t>
          </a: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r>
            <a:rPr lang="en-US" sz="2800" kern="1200" dirty="0">
              <a:latin typeface="Calibri" panose="020F0502020204030204"/>
              <a:ea typeface="+mn-ea"/>
              <a:cs typeface="+mn-cs"/>
            </a:rPr>
            <a:t>Culture</a:t>
          </a:r>
        </a:p>
      </dgm:t>
    </dgm:pt>
    <dgm:pt modelId="{6CC3CA8F-404A-4BB3-81DE-43AA25B0F471}" type="parTrans" cxnId="{B49C86E6-1DD5-43EC-A3CD-DD23B38F69D6}">
      <dgm:prSet/>
      <dgm:spPr/>
      <dgm:t>
        <a:bodyPr/>
        <a:lstStyle/>
        <a:p>
          <a:endParaRPr lang="en-US"/>
        </a:p>
      </dgm:t>
    </dgm:pt>
    <dgm:pt modelId="{F4662258-65FC-4450-BBD9-56ACC5A4D247}" type="sibTrans" cxnId="{B49C86E6-1DD5-43EC-A3CD-DD23B38F69D6}">
      <dgm:prSet/>
      <dgm:spPr/>
      <dgm:t>
        <a:bodyPr/>
        <a:lstStyle/>
        <a:p>
          <a:endParaRPr lang="en-US"/>
        </a:p>
      </dgm:t>
    </dgm:pt>
    <dgm:pt modelId="{CE142929-5863-40F3-85BD-9147A94AB3C4}">
      <dgm:prSet phldrT="[Text]" custT="1"/>
      <dgm:spPr/>
      <dgm:t>
        <a:bodyPr anchor="ctr"/>
        <a:lstStyle/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Getting Back to Basics</a:t>
          </a:r>
        </a:p>
      </dgm:t>
    </dgm:pt>
    <dgm:pt modelId="{8CE50952-CEEF-4A6F-B543-1EF8C86AB9E1}" type="parTrans" cxnId="{86CBB6B6-C46B-4411-BBBE-20FD3243FEF7}">
      <dgm:prSet/>
      <dgm:spPr/>
      <dgm:t>
        <a:bodyPr/>
        <a:lstStyle/>
        <a:p>
          <a:endParaRPr lang="en-US"/>
        </a:p>
      </dgm:t>
    </dgm:pt>
    <dgm:pt modelId="{A44D9FE5-D5C9-4751-BDAB-8EB6899AC8C9}" type="sibTrans" cxnId="{86CBB6B6-C46B-4411-BBBE-20FD3243FEF7}">
      <dgm:prSet/>
      <dgm:spPr/>
      <dgm:t>
        <a:bodyPr/>
        <a:lstStyle/>
        <a:p>
          <a:endParaRPr lang="en-US"/>
        </a:p>
      </dgm:t>
    </dgm:pt>
    <dgm:pt modelId="{11BE53A4-51A7-43F5-8D69-5AC426226684}">
      <dgm:prSet phldrT="[Text]" custT="1"/>
      <dgm:spPr/>
      <dgm:t>
        <a:bodyPr anchor="ctr"/>
        <a:lstStyle/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Doing the Little Things Well</a:t>
          </a:r>
        </a:p>
      </dgm:t>
    </dgm:pt>
    <dgm:pt modelId="{18C44CE1-132D-4D5C-871C-81862DF270D2}" type="parTrans" cxnId="{687A2917-B5FF-4EC3-88EA-8CF567D67D80}">
      <dgm:prSet/>
      <dgm:spPr/>
      <dgm:t>
        <a:bodyPr/>
        <a:lstStyle/>
        <a:p>
          <a:endParaRPr lang="en-US"/>
        </a:p>
      </dgm:t>
    </dgm:pt>
    <dgm:pt modelId="{DAC7842D-2775-4F7C-BDA2-AAB2E1E9752E}" type="sibTrans" cxnId="{687A2917-B5FF-4EC3-88EA-8CF567D67D80}">
      <dgm:prSet/>
      <dgm:spPr/>
      <dgm:t>
        <a:bodyPr/>
        <a:lstStyle/>
        <a:p>
          <a:endParaRPr lang="en-US"/>
        </a:p>
      </dgm:t>
    </dgm:pt>
    <dgm:pt modelId="{8820B191-2C94-47F3-931E-62012582BDF3}">
      <dgm:prSet phldrT="[Text]" custT="1"/>
      <dgm:spPr/>
      <dgm:t>
        <a:bodyPr anchor="ctr"/>
        <a:lstStyle/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Demonstrate Team Work &amp; Business Collaboration</a:t>
          </a:r>
        </a:p>
      </dgm:t>
    </dgm:pt>
    <dgm:pt modelId="{E72D49C8-C4A3-4059-8FEA-57F4F57A9248}" type="parTrans" cxnId="{F76998D8-27B1-4C2B-8428-DC222C8224C3}">
      <dgm:prSet/>
      <dgm:spPr/>
      <dgm:t>
        <a:bodyPr/>
        <a:lstStyle/>
        <a:p>
          <a:endParaRPr lang="en-US"/>
        </a:p>
      </dgm:t>
    </dgm:pt>
    <dgm:pt modelId="{4669A662-0E2F-48FA-801B-FF5FBC550B2C}" type="sibTrans" cxnId="{F76998D8-27B1-4C2B-8428-DC222C8224C3}">
      <dgm:prSet/>
      <dgm:spPr/>
      <dgm:t>
        <a:bodyPr/>
        <a:lstStyle/>
        <a:p>
          <a:endParaRPr lang="en-US"/>
        </a:p>
      </dgm:t>
    </dgm:pt>
    <dgm:pt modelId="{76A876B8-5507-427E-AD6D-CF64B6C7D2F9}">
      <dgm:prSet phldrT="[Text]" custT="1"/>
      <dgm:spPr/>
      <dgm:t>
        <a:bodyPr lIns="0" rIns="0" anchor="ctr"/>
        <a:lstStyle/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Strategy for Replicated Services</a:t>
          </a:r>
        </a:p>
      </dgm:t>
    </dgm:pt>
    <dgm:pt modelId="{8012A43C-9719-4212-A017-2EB7CD7C7F69}" type="parTrans" cxnId="{A37FFD31-0E0C-45A1-8F93-FC284049DF59}">
      <dgm:prSet/>
      <dgm:spPr/>
      <dgm:t>
        <a:bodyPr/>
        <a:lstStyle/>
        <a:p>
          <a:endParaRPr lang="en-US"/>
        </a:p>
      </dgm:t>
    </dgm:pt>
    <dgm:pt modelId="{0D7B3EF4-2C32-4581-A4E0-5185D88D0A82}" type="sibTrans" cxnId="{A37FFD31-0E0C-45A1-8F93-FC284049DF59}">
      <dgm:prSet/>
      <dgm:spPr/>
      <dgm:t>
        <a:bodyPr/>
        <a:lstStyle/>
        <a:p>
          <a:endParaRPr lang="en-US"/>
        </a:p>
      </dgm:t>
    </dgm:pt>
    <dgm:pt modelId="{625C368D-AAFE-451C-95B8-DAC4D65BB36A}">
      <dgm:prSet phldrT="[Text]" custT="1"/>
      <dgm:spPr/>
      <dgm:t>
        <a:bodyPr anchor="ctr"/>
        <a:lstStyle/>
        <a:p>
          <a:pPr marL="457200" indent="-176213"/>
          <a:r>
            <a:rPr lang="en-US" sz="2300" dirty="0">
              <a:latin typeface="Calibri Light" panose="020F0302020204030204" pitchFamily="34" charset="0"/>
              <a:cs typeface="Calibri Light" panose="020F0302020204030204" pitchFamily="34" charset="0"/>
            </a:rPr>
            <a:t>Stating and Monitoring Expectations </a:t>
          </a:r>
        </a:p>
      </dgm:t>
    </dgm:pt>
    <dgm:pt modelId="{B0080942-5816-4F33-8AE1-AAF7A669CA46}" type="parTrans" cxnId="{86F9587F-9294-46A6-8D8D-19B28478610A}">
      <dgm:prSet/>
      <dgm:spPr/>
      <dgm:t>
        <a:bodyPr/>
        <a:lstStyle/>
        <a:p>
          <a:endParaRPr lang="en-US"/>
        </a:p>
      </dgm:t>
    </dgm:pt>
    <dgm:pt modelId="{5C3D6AD5-2047-4A79-A0A8-4478BC2ED506}" type="sibTrans" cxnId="{86F9587F-9294-46A6-8D8D-19B28478610A}">
      <dgm:prSet/>
      <dgm:spPr/>
      <dgm:t>
        <a:bodyPr/>
        <a:lstStyle/>
        <a:p>
          <a:endParaRPr lang="en-US"/>
        </a:p>
      </dgm:t>
    </dgm:pt>
    <dgm:pt modelId="{929B0F8A-8D9A-4FA2-BFDF-41792BDD98F4}">
      <dgm:prSet phldrT="[Text]" custT="1"/>
      <dgm:spPr/>
      <dgm:t>
        <a:bodyPr anchor="ctr"/>
        <a:lstStyle/>
        <a:p>
          <a:pPr marL="457200" indent="-176213"/>
          <a:r>
            <a:rPr lang="en-US" sz="2300" dirty="0">
              <a:latin typeface="Calibri Light" panose="020F0302020204030204" pitchFamily="34" charset="0"/>
              <a:cs typeface="Calibri Light" panose="020F0302020204030204" pitchFamily="34" charset="0"/>
            </a:rPr>
            <a:t>Strengthening Leadership (CTO, CISO, Realign)</a:t>
          </a:r>
        </a:p>
      </dgm:t>
    </dgm:pt>
    <dgm:pt modelId="{9D8BC7D3-AC36-4E2E-B52E-91E1FBE795A6}" type="parTrans" cxnId="{C463449F-B92D-4147-964C-7DD068E922A0}">
      <dgm:prSet/>
      <dgm:spPr/>
      <dgm:t>
        <a:bodyPr/>
        <a:lstStyle/>
        <a:p>
          <a:endParaRPr lang="en-US"/>
        </a:p>
      </dgm:t>
    </dgm:pt>
    <dgm:pt modelId="{ED712FE7-0451-43D1-B346-E47786F37AE8}" type="sibTrans" cxnId="{C463449F-B92D-4147-964C-7DD068E922A0}">
      <dgm:prSet/>
      <dgm:spPr/>
      <dgm:t>
        <a:bodyPr/>
        <a:lstStyle/>
        <a:p>
          <a:endParaRPr lang="en-US"/>
        </a:p>
      </dgm:t>
    </dgm:pt>
    <dgm:pt modelId="{D8C093EE-06DE-4D45-B759-F481242BC63D}" type="pres">
      <dgm:prSet presAssocID="{E4AFA513-0AC9-4B8C-ADD0-57D6F17DD2ED}" presName="Name0" presStyleCnt="0">
        <dgm:presLayoutVars>
          <dgm:dir/>
          <dgm:animLvl val="lvl"/>
          <dgm:resizeHandles val="exact"/>
        </dgm:presLayoutVars>
      </dgm:prSet>
      <dgm:spPr/>
    </dgm:pt>
    <dgm:pt modelId="{E32D8077-A183-488F-BC18-3F8EE4280F9C}" type="pres">
      <dgm:prSet presAssocID="{9E262A3F-E784-4651-97EF-04F073824ED8}" presName="linNode" presStyleCnt="0"/>
      <dgm:spPr/>
    </dgm:pt>
    <dgm:pt modelId="{35F5BD64-AB3C-41E0-824D-3FFC7A847156}" type="pres">
      <dgm:prSet presAssocID="{9E262A3F-E784-4651-97EF-04F073824ED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BE37200-56E4-4846-B2AE-0CC2A60306F8}" type="pres">
      <dgm:prSet presAssocID="{9E262A3F-E784-4651-97EF-04F073824ED8}" presName="descendantText" presStyleLbl="alignAccFollowNode1" presStyleIdx="0" presStyleCnt="3">
        <dgm:presLayoutVars>
          <dgm:bulletEnabled val="1"/>
        </dgm:presLayoutVars>
      </dgm:prSet>
      <dgm:spPr/>
    </dgm:pt>
    <dgm:pt modelId="{7396D98C-7D08-4151-9490-6428280902DB}" type="pres">
      <dgm:prSet presAssocID="{F20B376E-48D1-4540-9D94-DCF8ADE1B175}" presName="sp" presStyleCnt="0"/>
      <dgm:spPr/>
    </dgm:pt>
    <dgm:pt modelId="{9A1341B1-B2B2-4C17-B4CC-25AB9A6BA015}" type="pres">
      <dgm:prSet presAssocID="{FFCE0BA3-54DB-471B-BC7B-399A18A5B296}" presName="linNode" presStyleCnt="0"/>
      <dgm:spPr/>
    </dgm:pt>
    <dgm:pt modelId="{3267E0CE-02EB-4FC2-9798-3D8A47038B00}" type="pres">
      <dgm:prSet presAssocID="{FFCE0BA3-54DB-471B-BC7B-399A18A5B29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6D97783-DFDA-49A4-80D7-6651FCE63B26}" type="pres">
      <dgm:prSet presAssocID="{FFCE0BA3-54DB-471B-BC7B-399A18A5B296}" presName="descendantText" presStyleLbl="alignAccFollowNode1" presStyleIdx="1" presStyleCnt="3">
        <dgm:presLayoutVars>
          <dgm:bulletEnabled val="1"/>
        </dgm:presLayoutVars>
      </dgm:prSet>
      <dgm:spPr/>
    </dgm:pt>
    <dgm:pt modelId="{59901AE4-50B9-453D-96CF-51B79C941E4D}" type="pres">
      <dgm:prSet presAssocID="{89ACBF11-E40B-4221-993E-89C05AD9623D}" presName="sp" presStyleCnt="0"/>
      <dgm:spPr/>
    </dgm:pt>
    <dgm:pt modelId="{ADA4014B-4045-42D2-810B-4FCE6A1F80CC}" type="pres">
      <dgm:prSet presAssocID="{BE24B9C6-2588-42E2-9C22-FB5DB6ED66F4}" presName="linNode" presStyleCnt="0"/>
      <dgm:spPr/>
    </dgm:pt>
    <dgm:pt modelId="{0D9879BC-EECA-4B72-93C7-AF4909627722}" type="pres">
      <dgm:prSet presAssocID="{BE24B9C6-2588-42E2-9C22-FB5DB6ED66F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75C79AE-A8F6-4AC2-B0C0-2ABC4F406175}" type="pres">
      <dgm:prSet presAssocID="{BE24B9C6-2588-42E2-9C22-FB5DB6ED66F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D4FD607-F9CD-4383-A23D-32735917B6A0}" type="presOf" srcId="{CE142929-5863-40F3-85BD-9147A94AB3C4}" destId="{875C79AE-A8F6-4AC2-B0C0-2ABC4F406175}" srcOrd="0" destOrd="0" presId="urn:microsoft.com/office/officeart/2005/8/layout/vList5"/>
    <dgm:cxn modelId="{687A2917-B5FF-4EC3-88EA-8CF567D67D80}" srcId="{BE24B9C6-2588-42E2-9C22-FB5DB6ED66F4}" destId="{11BE53A4-51A7-43F5-8D69-5AC426226684}" srcOrd="1" destOrd="0" parTransId="{18C44CE1-132D-4D5C-871C-81862DF270D2}" sibTransId="{DAC7842D-2775-4F7C-BDA2-AAB2E1E9752E}"/>
    <dgm:cxn modelId="{3E2BC822-54C2-4A39-9A72-10DAA355CA6C}" type="presOf" srcId="{625C368D-AAFE-451C-95B8-DAC4D65BB36A}" destId="{3BE37200-56E4-4846-B2AE-0CC2A60306F8}" srcOrd="0" destOrd="1" presId="urn:microsoft.com/office/officeart/2005/8/layout/vList5"/>
    <dgm:cxn modelId="{5C4EFF2B-DBA3-41A2-BB49-1942A9C0EC35}" type="presOf" srcId="{FFCE0BA3-54DB-471B-BC7B-399A18A5B296}" destId="{3267E0CE-02EB-4FC2-9798-3D8A47038B00}" srcOrd="0" destOrd="0" presId="urn:microsoft.com/office/officeart/2005/8/layout/vList5"/>
    <dgm:cxn modelId="{A37FFD31-0E0C-45A1-8F93-FC284049DF59}" srcId="{FFCE0BA3-54DB-471B-BC7B-399A18A5B296}" destId="{76A876B8-5507-427E-AD6D-CF64B6C7D2F9}" srcOrd="2" destOrd="0" parTransId="{8012A43C-9719-4212-A017-2EB7CD7C7F69}" sibTransId="{0D7B3EF4-2C32-4581-A4E0-5185D88D0A82}"/>
    <dgm:cxn modelId="{4DC0CF3F-F736-44FA-B374-4D2C5CE84AFE}" type="presOf" srcId="{76A876B8-5507-427E-AD6D-CF64B6C7D2F9}" destId="{66D97783-DFDA-49A4-80D7-6651FCE63B26}" srcOrd="0" destOrd="2" presId="urn:microsoft.com/office/officeart/2005/8/layout/vList5"/>
    <dgm:cxn modelId="{DC351B5C-91BE-4D56-BB95-AB68D0D9151D}" srcId="{E4AFA513-0AC9-4B8C-ADD0-57D6F17DD2ED}" destId="{FFCE0BA3-54DB-471B-BC7B-399A18A5B296}" srcOrd="1" destOrd="0" parTransId="{61B6750B-44A8-4955-B592-30975365A263}" sibTransId="{89ACBF11-E40B-4221-993E-89C05AD9623D}"/>
    <dgm:cxn modelId="{EEA98048-6AA7-4011-9D60-555CA9F03FE2}" srcId="{9E262A3F-E784-4651-97EF-04F073824ED8}" destId="{9E7BEB8C-DE55-4716-9361-7DBFD3A6B9DF}" srcOrd="0" destOrd="0" parTransId="{3E6BA681-C092-4342-A0E4-1DD35F319133}" sibTransId="{FFDB638B-2DE9-4729-A1CC-6E7F90483695}"/>
    <dgm:cxn modelId="{8A03647E-538D-496B-AE4E-06E43769F2DF}" type="presOf" srcId="{929B0F8A-8D9A-4FA2-BFDF-41792BDD98F4}" destId="{3BE37200-56E4-4846-B2AE-0CC2A60306F8}" srcOrd="0" destOrd="2" presId="urn:microsoft.com/office/officeart/2005/8/layout/vList5"/>
    <dgm:cxn modelId="{86F9587F-9294-46A6-8D8D-19B28478610A}" srcId="{9E262A3F-E784-4651-97EF-04F073824ED8}" destId="{625C368D-AAFE-451C-95B8-DAC4D65BB36A}" srcOrd="1" destOrd="0" parTransId="{B0080942-5816-4F33-8AE1-AAF7A669CA46}" sibTransId="{5C3D6AD5-2047-4A79-A0A8-4478BC2ED506}"/>
    <dgm:cxn modelId="{00252593-1A51-48E1-A562-3D4167CA502D}" type="presOf" srcId="{BE24B9C6-2588-42E2-9C22-FB5DB6ED66F4}" destId="{0D9879BC-EECA-4B72-93C7-AF4909627722}" srcOrd="0" destOrd="0" presId="urn:microsoft.com/office/officeart/2005/8/layout/vList5"/>
    <dgm:cxn modelId="{896CB693-7F67-49B3-A831-1F0778468242}" type="presOf" srcId="{9E262A3F-E784-4651-97EF-04F073824ED8}" destId="{35F5BD64-AB3C-41E0-824D-3FFC7A847156}" srcOrd="0" destOrd="0" presId="urn:microsoft.com/office/officeart/2005/8/layout/vList5"/>
    <dgm:cxn modelId="{95DB8D97-6520-464B-AF13-9D189DFAF0B1}" srcId="{FFCE0BA3-54DB-471B-BC7B-399A18A5B296}" destId="{AA4CB3B1-5699-425D-8426-94940A13C556}" srcOrd="0" destOrd="0" parTransId="{D98426F8-0BED-456D-9073-48FCF070D693}" sibTransId="{E476A76D-DBAC-4E17-A374-86959D58BEFC}"/>
    <dgm:cxn modelId="{C463449F-B92D-4147-964C-7DD068E922A0}" srcId="{9E262A3F-E784-4651-97EF-04F073824ED8}" destId="{929B0F8A-8D9A-4FA2-BFDF-41792BDD98F4}" srcOrd="2" destOrd="0" parTransId="{9D8BC7D3-AC36-4E2E-B52E-91E1FBE795A6}" sibTransId="{ED712FE7-0451-43D1-B346-E47786F37AE8}"/>
    <dgm:cxn modelId="{EC8729A6-5D27-4DC7-9E2B-3F4F11A83E2D}" type="presOf" srcId="{E4AFA513-0AC9-4B8C-ADD0-57D6F17DD2ED}" destId="{D8C093EE-06DE-4D45-B759-F481242BC63D}" srcOrd="0" destOrd="0" presId="urn:microsoft.com/office/officeart/2005/8/layout/vList5"/>
    <dgm:cxn modelId="{86CBB6B6-C46B-4411-BBBE-20FD3243FEF7}" srcId="{BE24B9C6-2588-42E2-9C22-FB5DB6ED66F4}" destId="{CE142929-5863-40F3-85BD-9147A94AB3C4}" srcOrd="0" destOrd="0" parTransId="{8CE50952-CEEF-4A6F-B543-1EF8C86AB9E1}" sibTransId="{A44D9FE5-D5C9-4751-BDAB-8EB6899AC8C9}"/>
    <dgm:cxn modelId="{950F30BC-00CF-45CE-8735-D6C38225F3FA}" type="presOf" srcId="{8820B191-2C94-47F3-931E-62012582BDF3}" destId="{875C79AE-A8F6-4AC2-B0C0-2ABC4F406175}" srcOrd="0" destOrd="2" presId="urn:microsoft.com/office/officeart/2005/8/layout/vList5"/>
    <dgm:cxn modelId="{B79DCCCF-3ADD-44D5-962E-76483C49846A}" srcId="{FFCE0BA3-54DB-471B-BC7B-399A18A5B296}" destId="{AA18FCF7-C57C-4322-B4E8-0365210239C1}" srcOrd="1" destOrd="0" parTransId="{D0AA8C91-E7EB-4C4B-B718-1DDF9759E7E6}" sibTransId="{0C89E78D-7B01-4B72-AB75-3101D4EBE150}"/>
    <dgm:cxn modelId="{7235F1CF-0734-46C1-BBC8-DF534F19B0FD}" type="presOf" srcId="{9E7BEB8C-DE55-4716-9361-7DBFD3A6B9DF}" destId="{3BE37200-56E4-4846-B2AE-0CC2A60306F8}" srcOrd="0" destOrd="0" presId="urn:microsoft.com/office/officeart/2005/8/layout/vList5"/>
    <dgm:cxn modelId="{C44C23D7-B568-431D-80A0-665DCEEBB691}" type="presOf" srcId="{AA4CB3B1-5699-425D-8426-94940A13C556}" destId="{66D97783-DFDA-49A4-80D7-6651FCE63B26}" srcOrd="0" destOrd="0" presId="urn:microsoft.com/office/officeart/2005/8/layout/vList5"/>
    <dgm:cxn modelId="{F76998D8-27B1-4C2B-8428-DC222C8224C3}" srcId="{BE24B9C6-2588-42E2-9C22-FB5DB6ED66F4}" destId="{8820B191-2C94-47F3-931E-62012582BDF3}" srcOrd="2" destOrd="0" parTransId="{E72D49C8-C4A3-4059-8FEA-57F4F57A9248}" sibTransId="{4669A662-0E2F-48FA-801B-FF5FBC550B2C}"/>
    <dgm:cxn modelId="{52AB7DD9-EFAE-4641-B204-BC3ADC568546}" type="presOf" srcId="{AA18FCF7-C57C-4322-B4E8-0365210239C1}" destId="{66D97783-DFDA-49A4-80D7-6651FCE63B26}" srcOrd="0" destOrd="1" presId="urn:microsoft.com/office/officeart/2005/8/layout/vList5"/>
    <dgm:cxn modelId="{E881A7DF-CE41-4050-9C51-07CD1EB0A98C}" type="presOf" srcId="{11BE53A4-51A7-43F5-8D69-5AC426226684}" destId="{875C79AE-A8F6-4AC2-B0C0-2ABC4F406175}" srcOrd="0" destOrd="1" presId="urn:microsoft.com/office/officeart/2005/8/layout/vList5"/>
    <dgm:cxn modelId="{B49C86E6-1DD5-43EC-A3CD-DD23B38F69D6}" srcId="{E4AFA513-0AC9-4B8C-ADD0-57D6F17DD2ED}" destId="{BE24B9C6-2588-42E2-9C22-FB5DB6ED66F4}" srcOrd="2" destOrd="0" parTransId="{6CC3CA8F-404A-4BB3-81DE-43AA25B0F471}" sibTransId="{F4662258-65FC-4450-BBD9-56ACC5A4D247}"/>
    <dgm:cxn modelId="{DB2AB5EA-3A4A-4E50-A8ED-EF64B23F816F}" srcId="{E4AFA513-0AC9-4B8C-ADD0-57D6F17DD2ED}" destId="{9E262A3F-E784-4651-97EF-04F073824ED8}" srcOrd="0" destOrd="0" parTransId="{F137767B-2A3F-48BD-8D7B-D5486EE9D611}" sibTransId="{F20B376E-48D1-4540-9D94-DCF8ADE1B175}"/>
    <dgm:cxn modelId="{861A0B1B-FA09-4F7E-B40F-8EF9849237ED}" type="presParOf" srcId="{D8C093EE-06DE-4D45-B759-F481242BC63D}" destId="{E32D8077-A183-488F-BC18-3F8EE4280F9C}" srcOrd="0" destOrd="0" presId="urn:microsoft.com/office/officeart/2005/8/layout/vList5"/>
    <dgm:cxn modelId="{E438A6DF-7DAB-4B51-9385-AEC2453F964F}" type="presParOf" srcId="{E32D8077-A183-488F-BC18-3F8EE4280F9C}" destId="{35F5BD64-AB3C-41E0-824D-3FFC7A847156}" srcOrd="0" destOrd="0" presId="urn:microsoft.com/office/officeart/2005/8/layout/vList5"/>
    <dgm:cxn modelId="{F91C15E1-32F4-456F-B9BA-37ACA4252C32}" type="presParOf" srcId="{E32D8077-A183-488F-BC18-3F8EE4280F9C}" destId="{3BE37200-56E4-4846-B2AE-0CC2A60306F8}" srcOrd="1" destOrd="0" presId="urn:microsoft.com/office/officeart/2005/8/layout/vList5"/>
    <dgm:cxn modelId="{B5C7B2C2-3F55-469F-B243-EDD4FE0925C2}" type="presParOf" srcId="{D8C093EE-06DE-4D45-B759-F481242BC63D}" destId="{7396D98C-7D08-4151-9490-6428280902DB}" srcOrd="1" destOrd="0" presId="urn:microsoft.com/office/officeart/2005/8/layout/vList5"/>
    <dgm:cxn modelId="{040EDBD5-1A33-42B3-81E0-01D115DD934D}" type="presParOf" srcId="{D8C093EE-06DE-4D45-B759-F481242BC63D}" destId="{9A1341B1-B2B2-4C17-B4CC-25AB9A6BA015}" srcOrd="2" destOrd="0" presId="urn:microsoft.com/office/officeart/2005/8/layout/vList5"/>
    <dgm:cxn modelId="{CB260CD5-ACF8-47C2-B2C4-F6D8CCA89B0F}" type="presParOf" srcId="{9A1341B1-B2B2-4C17-B4CC-25AB9A6BA015}" destId="{3267E0CE-02EB-4FC2-9798-3D8A47038B00}" srcOrd="0" destOrd="0" presId="urn:microsoft.com/office/officeart/2005/8/layout/vList5"/>
    <dgm:cxn modelId="{1BC60EAE-BC6A-4EEB-997C-411C9BCF1AFE}" type="presParOf" srcId="{9A1341B1-B2B2-4C17-B4CC-25AB9A6BA015}" destId="{66D97783-DFDA-49A4-80D7-6651FCE63B26}" srcOrd="1" destOrd="0" presId="urn:microsoft.com/office/officeart/2005/8/layout/vList5"/>
    <dgm:cxn modelId="{AA887B05-882C-4970-8572-B7ACDE4C2044}" type="presParOf" srcId="{D8C093EE-06DE-4D45-B759-F481242BC63D}" destId="{59901AE4-50B9-453D-96CF-51B79C941E4D}" srcOrd="3" destOrd="0" presId="urn:microsoft.com/office/officeart/2005/8/layout/vList5"/>
    <dgm:cxn modelId="{4479623E-740D-47C9-8D62-4A81E33FF7C4}" type="presParOf" srcId="{D8C093EE-06DE-4D45-B759-F481242BC63D}" destId="{ADA4014B-4045-42D2-810B-4FCE6A1F80CC}" srcOrd="4" destOrd="0" presId="urn:microsoft.com/office/officeart/2005/8/layout/vList5"/>
    <dgm:cxn modelId="{C8A2D513-3F6A-43CB-AEB8-430A55986374}" type="presParOf" srcId="{ADA4014B-4045-42D2-810B-4FCE6A1F80CC}" destId="{0D9879BC-EECA-4B72-93C7-AF4909627722}" srcOrd="0" destOrd="0" presId="urn:microsoft.com/office/officeart/2005/8/layout/vList5"/>
    <dgm:cxn modelId="{6C3E1527-74BE-412E-ADF8-E7B6107DDED5}" type="presParOf" srcId="{ADA4014B-4045-42D2-810B-4FCE6A1F80CC}" destId="{875C79AE-A8F6-4AC2-B0C0-2ABC4F4061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783C04-E9C3-4B45-86E8-56D9240CFE0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83497D-E3C6-4113-9944-E4E5166595D1}">
      <dgm:prSet phldrT="[Text]"/>
      <dgm:spPr/>
      <dgm:t>
        <a:bodyPr/>
        <a:lstStyle/>
        <a:p>
          <a:r>
            <a:rPr lang="en-US" dirty="0"/>
            <a:t>What was impacted?</a:t>
          </a:r>
        </a:p>
      </dgm:t>
    </dgm:pt>
    <dgm:pt modelId="{54BB76E7-B012-4409-9072-0668140D28A8}" type="parTrans" cxnId="{F61F0E77-03B2-4E20-9976-D0445E056176}">
      <dgm:prSet/>
      <dgm:spPr/>
      <dgm:t>
        <a:bodyPr/>
        <a:lstStyle/>
        <a:p>
          <a:endParaRPr lang="en-US"/>
        </a:p>
      </dgm:t>
    </dgm:pt>
    <dgm:pt modelId="{F3EBDF8D-13E8-4F1D-A2ED-220116DD48AB}" type="sibTrans" cxnId="{F61F0E77-03B2-4E20-9976-D0445E056176}">
      <dgm:prSet/>
      <dgm:spPr/>
      <dgm:t>
        <a:bodyPr/>
        <a:lstStyle/>
        <a:p>
          <a:endParaRPr lang="en-US"/>
        </a:p>
      </dgm:t>
    </dgm:pt>
    <dgm:pt modelId="{84ED4EAD-35A9-4694-9B4B-6F2791C2C241}">
      <dgm:prSet phldrT="[Text]" custT="1"/>
      <dgm:spPr/>
      <dgm:t>
        <a:bodyPr/>
        <a:lstStyle/>
        <a:p>
          <a:r>
            <a:rPr lang="en-US" sz="1550" b="0" dirty="0">
              <a:latin typeface="Calibri Light" panose="020F0302020204030204" pitchFamily="34" charset="0"/>
              <a:cs typeface="Calibri Light" panose="020F0302020204030204" pitchFamily="34" charset="0"/>
            </a:rPr>
            <a:t>Applications</a:t>
          </a:r>
          <a:endParaRPr lang="en-US" sz="155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10DD47-668E-4005-9C84-EF9109AB622E}" type="parTrans" cxnId="{661DAEB9-5A7F-4012-A4E0-A378D44B9CE0}">
      <dgm:prSet/>
      <dgm:spPr/>
      <dgm:t>
        <a:bodyPr/>
        <a:lstStyle/>
        <a:p>
          <a:endParaRPr lang="en-US"/>
        </a:p>
      </dgm:t>
    </dgm:pt>
    <dgm:pt modelId="{EA7F5506-70F1-419D-AF2B-DE9FAD3719AD}" type="sibTrans" cxnId="{661DAEB9-5A7F-4012-A4E0-A378D44B9CE0}">
      <dgm:prSet/>
      <dgm:spPr/>
      <dgm:t>
        <a:bodyPr/>
        <a:lstStyle/>
        <a:p>
          <a:endParaRPr lang="en-US"/>
        </a:p>
      </dgm:t>
    </dgm:pt>
    <dgm:pt modelId="{5EE50A73-3749-43AC-80D5-181C8E00DAEA}">
      <dgm:prSet phldrT="[Text]"/>
      <dgm:spPr/>
      <dgm:t>
        <a:bodyPr/>
        <a:lstStyle/>
        <a:p>
          <a:r>
            <a:rPr lang="en-US" dirty="0"/>
            <a:t>What has been done?</a:t>
          </a:r>
        </a:p>
      </dgm:t>
    </dgm:pt>
    <dgm:pt modelId="{1487A12E-DE7F-4EEC-A135-7D1ADA85DAE6}" type="parTrans" cxnId="{2BA691E6-0F08-4CF4-B6E2-EA74D5FF0D44}">
      <dgm:prSet/>
      <dgm:spPr/>
      <dgm:t>
        <a:bodyPr/>
        <a:lstStyle/>
        <a:p>
          <a:endParaRPr lang="en-US"/>
        </a:p>
      </dgm:t>
    </dgm:pt>
    <dgm:pt modelId="{DA1CB8AA-1F88-40C6-BBD3-CC976346B0EE}" type="sibTrans" cxnId="{2BA691E6-0F08-4CF4-B6E2-EA74D5FF0D44}">
      <dgm:prSet/>
      <dgm:spPr/>
      <dgm:t>
        <a:bodyPr/>
        <a:lstStyle/>
        <a:p>
          <a:endParaRPr lang="en-US"/>
        </a:p>
      </dgm:t>
    </dgm:pt>
    <dgm:pt modelId="{EADC1A8D-26A7-4E90-B831-A12AFB441FA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Major investments into Infrastructure</a:t>
          </a:r>
          <a:endParaRPr lang="en-US" sz="155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488B242-0195-4B48-AAF9-D628B3747F6F}" type="parTrans" cxnId="{14D766F7-C658-47A2-984C-B0C33346C026}">
      <dgm:prSet/>
      <dgm:spPr/>
      <dgm:t>
        <a:bodyPr/>
        <a:lstStyle/>
        <a:p>
          <a:endParaRPr lang="en-US"/>
        </a:p>
      </dgm:t>
    </dgm:pt>
    <dgm:pt modelId="{CF1A935F-ABD0-4D28-930B-E07546B18E65}" type="sibTrans" cxnId="{14D766F7-C658-47A2-984C-B0C33346C026}">
      <dgm:prSet/>
      <dgm:spPr/>
      <dgm:t>
        <a:bodyPr/>
        <a:lstStyle/>
        <a:p>
          <a:endParaRPr lang="en-US"/>
        </a:p>
      </dgm:t>
    </dgm:pt>
    <dgm:pt modelId="{5C483973-746D-459D-B3DF-2F5ED380DCEA}">
      <dgm:prSet phldrT="[Text]" custT="1"/>
      <dgm:spPr/>
      <dgm:t>
        <a:bodyPr/>
        <a:lstStyle/>
        <a:p>
          <a:r>
            <a:rPr lang="en-US" sz="1550" b="0" dirty="0">
              <a:latin typeface="Calibri Light" panose="020F0302020204030204" pitchFamily="34" charset="0"/>
              <a:cs typeface="Calibri Light" panose="020F0302020204030204" pitchFamily="34" charset="0"/>
            </a:rPr>
            <a:t>Infrastructure</a:t>
          </a:r>
          <a:endParaRPr lang="en-US" sz="155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8D2098E-264B-4F3A-9B3B-A8B477B2A433}" type="parTrans" cxnId="{7AB5CAE9-F2AC-4C6B-B413-7181275E2BA3}">
      <dgm:prSet/>
      <dgm:spPr/>
      <dgm:t>
        <a:bodyPr/>
        <a:lstStyle/>
        <a:p>
          <a:endParaRPr lang="en-US"/>
        </a:p>
      </dgm:t>
    </dgm:pt>
    <dgm:pt modelId="{EC631153-43A0-4B1B-8F54-FC5374151FA5}" type="sibTrans" cxnId="{7AB5CAE9-F2AC-4C6B-B413-7181275E2BA3}">
      <dgm:prSet/>
      <dgm:spPr/>
      <dgm:t>
        <a:bodyPr/>
        <a:lstStyle/>
        <a:p>
          <a:endParaRPr lang="en-US"/>
        </a:p>
      </dgm:t>
    </dgm:pt>
    <dgm:pt modelId="{12AAC5A1-A849-4E01-A299-2393E28E437E}">
      <dgm:prSet phldrT="[Text]" custT="1"/>
      <dgm:spPr/>
      <dgm:t>
        <a:bodyPr/>
        <a:lstStyle/>
        <a:p>
          <a:r>
            <a:rPr lang="en-US" sz="1550" b="0" dirty="0">
              <a:latin typeface="Calibri Light" panose="020F0302020204030204" pitchFamily="34" charset="0"/>
              <a:cs typeface="Calibri Light" panose="020F0302020204030204" pitchFamily="34" charset="0"/>
            </a:rPr>
            <a:t>End-user Devices</a:t>
          </a:r>
          <a:endParaRPr lang="en-US" sz="155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484A9C7-40D2-4E4F-8EF8-C94B5DDA3032}" type="parTrans" cxnId="{6F2AF6AC-81CA-45FA-BDEE-B6DC676244B2}">
      <dgm:prSet/>
      <dgm:spPr/>
      <dgm:t>
        <a:bodyPr/>
        <a:lstStyle/>
        <a:p>
          <a:endParaRPr lang="en-US"/>
        </a:p>
      </dgm:t>
    </dgm:pt>
    <dgm:pt modelId="{BDA74794-233B-46A9-AAE8-5F3D52C547D0}" type="sibTrans" cxnId="{6F2AF6AC-81CA-45FA-BDEE-B6DC676244B2}">
      <dgm:prSet/>
      <dgm:spPr/>
      <dgm:t>
        <a:bodyPr/>
        <a:lstStyle/>
        <a:p>
          <a:endParaRPr lang="en-US"/>
        </a:p>
      </dgm:t>
    </dgm:pt>
    <dgm:pt modelId="{0CCD9A58-7D4A-4740-B2E2-6429DA5893A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Ongoing collaboration with federal, state and local cyber security authorities</a:t>
          </a:r>
        </a:p>
      </dgm:t>
    </dgm:pt>
    <dgm:pt modelId="{7D8C47DD-8210-4DDF-A42B-851F7B269FEA}" type="parTrans" cxnId="{6ECA8B82-CD8B-43B4-A69D-88CAB0FAE1A6}">
      <dgm:prSet/>
      <dgm:spPr/>
      <dgm:t>
        <a:bodyPr/>
        <a:lstStyle/>
        <a:p>
          <a:endParaRPr lang="en-US"/>
        </a:p>
      </dgm:t>
    </dgm:pt>
    <dgm:pt modelId="{2D320192-D508-4BD5-ABE7-8DCDF7CFB396}" type="sibTrans" cxnId="{6ECA8B82-CD8B-43B4-A69D-88CAB0FAE1A6}">
      <dgm:prSet/>
      <dgm:spPr/>
      <dgm:t>
        <a:bodyPr/>
        <a:lstStyle/>
        <a:p>
          <a:endParaRPr lang="en-US"/>
        </a:p>
      </dgm:t>
    </dgm:pt>
    <dgm:pt modelId="{AA865E9D-4EA7-4911-9196-FF1111F0546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Periodic vulnerability &amp; penetration tests</a:t>
          </a:r>
        </a:p>
      </dgm:t>
    </dgm:pt>
    <dgm:pt modelId="{D6D46651-75C3-49C3-95CD-A27997866A9A}" type="parTrans" cxnId="{3C2FD4E7-F59F-4959-8989-E36CFDCA0CA0}">
      <dgm:prSet/>
      <dgm:spPr/>
      <dgm:t>
        <a:bodyPr/>
        <a:lstStyle/>
        <a:p>
          <a:endParaRPr lang="en-US"/>
        </a:p>
      </dgm:t>
    </dgm:pt>
    <dgm:pt modelId="{BBE58104-B00C-4660-872D-1BCA86DFAFC6}" type="sibTrans" cxnId="{3C2FD4E7-F59F-4959-8989-E36CFDCA0CA0}">
      <dgm:prSet/>
      <dgm:spPr/>
      <dgm:t>
        <a:bodyPr/>
        <a:lstStyle/>
        <a:p>
          <a:endParaRPr lang="en-US"/>
        </a:p>
      </dgm:t>
    </dgm:pt>
    <dgm:pt modelId="{B740ED03-8B5D-40EF-89ED-1C73F79E931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Awareness trainings and informational sessions for all employees</a:t>
          </a:r>
        </a:p>
      </dgm:t>
    </dgm:pt>
    <dgm:pt modelId="{093742B6-C5D0-45BE-8B2A-26C7FFA47404}" type="parTrans" cxnId="{2F2E7E33-99F5-4D71-8950-5426920828DB}">
      <dgm:prSet/>
      <dgm:spPr/>
      <dgm:t>
        <a:bodyPr/>
        <a:lstStyle/>
        <a:p>
          <a:endParaRPr lang="en-US"/>
        </a:p>
      </dgm:t>
    </dgm:pt>
    <dgm:pt modelId="{7DB0D7A9-64AD-4F02-85E8-3802F28F2B59}" type="sibTrans" cxnId="{2F2E7E33-99F5-4D71-8950-5426920828DB}">
      <dgm:prSet/>
      <dgm:spPr/>
      <dgm:t>
        <a:bodyPr/>
        <a:lstStyle/>
        <a:p>
          <a:endParaRPr lang="en-US"/>
        </a:p>
      </dgm:t>
    </dgm:pt>
    <dgm:pt modelId="{B7DAAF19-AB0A-4C2D-87A8-5AB08C6C4E8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Password complexity &amp; two-factor identification for critical application administrators </a:t>
          </a:r>
        </a:p>
      </dgm:t>
    </dgm:pt>
    <dgm:pt modelId="{9686B0FD-2E65-44F3-BEDE-EC9B9C2754AA}" type="parTrans" cxnId="{1DF58C5E-20FD-4A4C-B079-0F889C08B680}">
      <dgm:prSet/>
      <dgm:spPr/>
      <dgm:t>
        <a:bodyPr/>
        <a:lstStyle/>
        <a:p>
          <a:endParaRPr lang="en-US"/>
        </a:p>
      </dgm:t>
    </dgm:pt>
    <dgm:pt modelId="{2BD04906-CAA0-431A-9CB6-F477DEE3DA6E}" type="sibTrans" cxnId="{1DF58C5E-20FD-4A4C-B079-0F889C08B680}">
      <dgm:prSet/>
      <dgm:spPr/>
      <dgm:t>
        <a:bodyPr/>
        <a:lstStyle/>
        <a:p>
          <a:endParaRPr lang="en-US"/>
        </a:p>
      </dgm:t>
    </dgm:pt>
    <dgm:pt modelId="{0FBA2936-356A-45BE-A908-83D43AC988F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dirty="0">
              <a:latin typeface="Calibri Light" panose="020F0302020204030204" pitchFamily="34" charset="0"/>
              <a:cs typeface="Calibri Light" panose="020F0302020204030204" pitchFamily="34" charset="0"/>
            </a:rPr>
            <a:t>Increased network security monitoring </a:t>
          </a:r>
        </a:p>
      </dgm:t>
    </dgm:pt>
    <dgm:pt modelId="{C1B14929-C355-48DB-9726-A29F31E0BE63}" type="parTrans" cxnId="{269AC6FC-C154-4702-B972-0273F34083A5}">
      <dgm:prSet/>
      <dgm:spPr/>
      <dgm:t>
        <a:bodyPr/>
        <a:lstStyle/>
        <a:p>
          <a:endParaRPr lang="en-US"/>
        </a:p>
      </dgm:t>
    </dgm:pt>
    <dgm:pt modelId="{B42DE39A-0F4D-41FB-8175-D5BBC93209E1}" type="sibTrans" cxnId="{269AC6FC-C154-4702-B972-0273F34083A5}">
      <dgm:prSet/>
      <dgm:spPr/>
      <dgm:t>
        <a:bodyPr/>
        <a:lstStyle/>
        <a:p>
          <a:endParaRPr lang="en-US"/>
        </a:p>
      </dgm:t>
    </dgm:pt>
    <dgm:pt modelId="{3A129267-E8F6-4F2D-8668-42E9F6E023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+mn-lt"/>
            </a:rPr>
            <a:t>Where are we going?</a:t>
          </a:r>
          <a:endParaRPr lang="en-US" dirty="0">
            <a:latin typeface="+mn-lt"/>
          </a:endParaRPr>
        </a:p>
      </dgm:t>
    </dgm:pt>
    <dgm:pt modelId="{98B77103-6FCF-4948-A68B-417DD29953DC}" type="parTrans" cxnId="{436DF158-FD8C-4358-9C8F-1FC369AE522A}">
      <dgm:prSet/>
      <dgm:spPr/>
      <dgm:t>
        <a:bodyPr/>
        <a:lstStyle/>
        <a:p>
          <a:endParaRPr lang="en-US"/>
        </a:p>
      </dgm:t>
    </dgm:pt>
    <dgm:pt modelId="{72F08203-A5B7-4911-A270-9D698A1F6BDB}" type="sibTrans" cxnId="{436DF158-FD8C-4358-9C8F-1FC369AE522A}">
      <dgm:prSet/>
      <dgm:spPr/>
      <dgm:t>
        <a:bodyPr/>
        <a:lstStyle/>
        <a:p>
          <a:endParaRPr lang="en-US"/>
        </a:p>
      </dgm:t>
    </dgm:pt>
    <dgm:pt modelId="{2CA89E82-9925-420B-9A05-57E04E4FBFBC}">
      <dgm:prSet custT="1"/>
      <dgm:spPr/>
      <dgm:t>
        <a:bodyPr/>
        <a:lstStyle/>
        <a:p>
          <a:pPr>
            <a:buClrTx/>
            <a:buSzPct val="100000"/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Operationalize “What has been done?”</a:t>
          </a:r>
        </a:p>
      </dgm:t>
    </dgm:pt>
    <dgm:pt modelId="{FDC97F85-78B1-421B-AF83-F31E0BF7D983}" type="parTrans" cxnId="{4C46DC12-171E-4432-B147-CEFDE91F9E0B}">
      <dgm:prSet/>
      <dgm:spPr/>
      <dgm:t>
        <a:bodyPr/>
        <a:lstStyle/>
        <a:p>
          <a:endParaRPr lang="en-US"/>
        </a:p>
      </dgm:t>
    </dgm:pt>
    <dgm:pt modelId="{5E44CCBE-7F9E-4791-B954-E9F0314FC8F9}" type="sibTrans" cxnId="{4C46DC12-171E-4432-B147-CEFDE91F9E0B}">
      <dgm:prSet/>
      <dgm:spPr/>
      <dgm:t>
        <a:bodyPr/>
        <a:lstStyle/>
        <a:p>
          <a:endParaRPr lang="en-US"/>
        </a:p>
      </dgm:t>
    </dgm:pt>
    <dgm:pt modelId="{19433959-6A9B-4C50-994B-A1D1C8C97F0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Implement enterprise-wide business continuity and disaster recovery strategy</a:t>
          </a:r>
        </a:p>
      </dgm:t>
    </dgm:pt>
    <dgm:pt modelId="{2F721D77-2DC6-4E9F-8D27-564DCEB7FB1B}" type="parTrans" cxnId="{73A1818E-5B8F-44F9-BA2C-FABD9992DF23}">
      <dgm:prSet/>
      <dgm:spPr/>
      <dgm:t>
        <a:bodyPr/>
        <a:lstStyle/>
        <a:p>
          <a:endParaRPr lang="en-US"/>
        </a:p>
      </dgm:t>
    </dgm:pt>
    <dgm:pt modelId="{4B1C9746-CDC9-4C78-863E-CEE32C9F0084}" type="sibTrans" cxnId="{73A1818E-5B8F-44F9-BA2C-FABD9992DF23}">
      <dgm:prSet/>
      <dgm:spPr/>
      <dgm:t>
        <a:bodyPr/>
        <a:lstStyle/>
        <a:p>
          <a:endParaRPr lang="en-US"/>
        </a:p>
      </dgm:t>
    </dgm:pt>
    <dgm:pt modelId="{31050BBD-EC31-45D5-9C86-52A1E10B4D0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Ensure strategic network architecture</a:t>
          </a:r>
        </a:p>
      </dgm:t>
    </dgm:pt>
    <dgm:pt modelId="{F6EA483D-AC5F-47A4-A167-374B13A07EB1}" type="parTrans" cxnId="{9790AD0B-4B13-4A2A-83F3-CCD7972DAD00}">
      <dgm:prSet/>
      <dgm:spPr/>
      <dgm:t>
        <a:bodyPr/>
        <a:lstStyle/>
        <a:p>
          <a:endParaRPr lang="en-US"/>
        </a:p>
      </dgm:t>
    </dgm:pt>
    <dgm:pt modelId="{123A7523-E89A-4F38-80E4-5FA921E4A32A}" type="sibTrans" cxnId="{9790AD0B-4B13-4A2A-83F3-CCD7972DAD00}">
      <dgm:prSet/>
      <dgm:spPr/>
      <dgm:t>
        <a:bodyPr/>
        <a:lstStyle/>
        <a:p>
          <a:endParaRPr lang="en-US"/>
        </a:p>
      </dgm:t>
    </dgm:pt>
    <dgm:pt modelId="{D8AB642B-C2B5-4E31-8C29-A5FB0B83E80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Implement a hybrid Infrastructure </a:t>
          </a:r>
        </a:p>
      </dgm:t>
    </dgm:pt>
    <dgm:pt modelId="{9BE39676-8C81-4AFD-97DD-43041AF2D047}" type="parTrans" cxnId="{AB473C10-3210-49C8-A1CF-7F20DF2C8AFD}">
      <dgm:prSet/>
      <dgm:spPr/>
      <dgm:t>
        <a:bodyPr/>
        <a:lstStyle/>
        <a:p>
          <a:endParaRPr lang="en-US"/>
        </a:p>
      </dgm:t>
    </dgm:pt>
    <dgm:pt modelId="{07F7AD64-4789-4439-9076-94A5BBB8FE03}" type="sibTrans" cxnId="{AB473C10-3210-49C8-A1CF-7F20DF2C8AFD}">
      <dgm:prSet/>
      <dgm:spPr/>
      <dgm:t>
        <a:bodyPr/>
        <a:lstStyle/>
        <a:p>
          <a:endParaRPr lang="en-US"/>
        </a:p>
      </dgm:t>
    </dgm:pt>
    <dgm:pt modelId="{D408396B-FA41-4CAC-8D56-05A4621AB9FA}">
      <dgm:prSet phldrT="[Text]"/>
      <dgm:spPr/>
      <dgm:t>
        <a:bodyPr/>
        <a:lstStyle/>
        <a:p>
          <a:endParaRPr lang="en-US" sz="15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7D0DDEC-C6E0-42B7-A52A-29F77BA97849}" type="parTrans" cxnId="{C1314148-D59F-47FF-BD86-397E3481515A}">
      <dgm:prSet/>
      <dgm:spPr/>
      <dgm:t>
        <a:bodyPr/>
        <a:lstStyle/>
        <a:p>
          <a:endParaRPr lang="en-US"/>
        </a:p>
      </dgm:t>
    </dgm:pt>
    <dgm:pt modelId="{232993E0-E338-4F00-8550-6C47EAA1BB92}" type="sibTrans" cxnId="{C1314148-D59F-47FF-BD86-397E3481515A}">
      <dgm:prSet/>
      <dgm:spPr/>
      <dgm:t>
        <a:bodyPr/>
        <a:lstStyle/>
        <a:p>
          <a:endParaRPr lang="en-US"/>
        </a:p>
      </dgm:t>
    </dgm:pt>
    <dgm:pt modelId="{E7FBE2EB-1DE1-459F-968F-18CBD3E8DF2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5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981267-3C9E-4D9A-B1FA-94AC375044BB}" type="parTrans" cxnId="{CB1E393B-FC31-4AD5-BD05-CB387263A60A}">
      <dgm:prSet/>
      <dgm:spPr/>
      <dgm:t>
        <a:bodyPr/>
        <a:lstStyle/>
        <a:p>
          <a:endParaRPr lang="en-US"/>
        </a:p>
      </dgm:t>
    </dgm:pt>
    <dgm:pt modelId="{63E65F3A-D125-41FF-B226-5173C8CA23F4}" type="sibTrans" cxnId="{CB1E393B-FC31-4AD5-BD05-CB387263A60A}">
      <dgm:prSet/>
      <dgm:spPr/>
      <dgm:t>
        <a:bodyPr/>
        <a:lstStyle/>
        <a:p>
          <a:endParaRPr lang="en-US"/>
        </a:p>
      </dgm:t>
    </dgm:pt>
    <dgm:pt modelId="{9F758582-A76D-4037-8358-6A66B5E708D4}" type="pres">
      <dgm:prSet presAssocID="{05783C04-E9C3-4B45-86E8-56D9240CFE0E}" presName="linear" presStyleCnt="0">
        <dgm:presLayoutVars>
          <dgm:animLvl val="lvl"/>
          <dgm:resizeHandles val="exact"/>
        </dgm:presLayoutVars>
      </dgm:prSet>
      <dgm:spPr/>
    </dgm:pt>
    <dgm:pt modelId="{4936E316-E9BA-4E7D-B2E7-C0D1FC7ADE27}" type="pres">
      <dgm:prSet presAssocID="{FD83497D-E3C6-4113-9944-E4E5166595D1}" presName="parentText" presStyleLbl="node1" presStyleIdx="0" presStyleCnt="3" custLinFactNeighborX="-5390">
        <dgm:presLayoutVars>
          <dgm:chMax val="0"/>
          <dgm:bulletEnabled val="1"/>
        </dgm:presLayoutVars>
      </dgm:prSet>
      <dgm:spPr/>
    </dgm:pt>
    <dgm:pt modelId="{6E6270C6-42AF-4A90-AFD7-0BD59C8580C0}" type="pres">
      <dgm:prSet presAssocID="{FD83497D-E3C6-4113-9944-E4E5166595D1}" presName="childText" presStyleLbl="revTx" presStyleIdx="0" presStyleCnt="3">
        <dgm:presLayoutVars>
          <dgm:bulletEnabled val="1"/>
        </dgm:presLayoutVars>
      </dgm:prSet>
      <dgm:spPr/>
    </dgm:pt>
    <dgm:pt modelId="{4ED8A16A-96D5-4114-96CC-D372B669FE39}" type="pres">
      <dgm:prSet presAssocID="{5EE50A73-3749-43AC-80D5-181C8E00DA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E54B6F-2A63-41CB-B58B-B658CD577801}" type="pres">
      <dgm:prSet presAssocID="{5EE50A73-3749-43AC-80D5-181C8E00DAEA}" presName="childText" presStyleLbl="revTx" presStyleIdx="1" presStyleCnt="3">
        <dgm:presLayoutVars>
          <dgm:bulletEnabled val="1"/>
        </dgm:presLayoutVars>
      </dgm:prSet>
      <dgm:spPr/>
    </dgm:pt>
    <dgm:pt modelId="{5C99B67A-0961-4697-AA23-845CEF29A841}" type="pres">
      <dgm:prSet presAssocID="{3A129267-E8F6-4F2D-8668-42E9F6E0237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FD6B13-CCE5-4642-B180-6BA258DD8B5C}" type="pres">
      <dgm:prSet presAssocID="{3A129267-E8F6-4F2D-8668-42E9F6E0237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790AD0B-4B13-4A2A-83F3-CCD7972DAD00}" srcId="{3A129267-E8F6-4F2D-8668-42E9F6E02378}" destId="{31050BBD-EC31-45D5-9C86-52A1E10B4D07}" srcOrd="1" destOrd="0" parTransId="{F6EA483D-AC5F-47A4-A167-374B13A07EB1}" sibTransId="{123A7523-E89A-4F38-80E4-5FA921E4A32A}"/>
    <dgm:cxn modelId="{E5F12A0D-7A76-43B4-862D-AA6FE56CFE69}" type="presOf" srcId="{B740ED03-8B5D-40EF-89ED-1C73F79E9310}" destId="{C9E54B6F-2A63-41CB-B58B-B658CD577801}" srcOrd="0" destOrd="3" presId="urn:microsoft.com/office/officeart/2005/8/layout/vList2"/>
    <dgm:cxn modelId="{AB473C10-3210-49C8-A1CF-7F20DF2C8AFD}" srcId="{3A129267-E8F6-4F2D-8668-42E9F6E02378}" destId="{D8AB642B-C2B5-4E31-8C29-A5FB0B83E804}" srcOrd="3" destOrd="0" parTransId="{9BE39676-8C81-4AFD-97DD-43041AF2D047}" sibTransId="{07F7AD64-4789-4439-9076-94A5BBB8FE03}"/>
    <dgm:cxn modelId="{4C46DC12-171E-4432-B147-CEFDE91F9E0B}" srcId="{3A129267-E8F6-4F2D-8668-42E9F6E02378}" destId="{2CA89E82-9925-420B-9A05-57E04E4FBFBC}" srcOrd="0" destOrd="0" parTransId="{FDC97F85-78B1-421B-AF83-F31E0BF7D983}" sibTransId="{5E44CCBE-7F9E-4791-B954-E9F0314FC8F9}"/>
    <dgm:cxn modelId="{8CBE1D25-7A15-4C27-9656-ADE6E918EC12}" type="presOf" srcId="{05783C04-E9C3-4B45-86E8-56D9240CFE0E}" destId="{9F758582-A76D-4037-8358-6A66B5E708D4}" srcOrd="0" destOrd="0" presId="urn:microsoft.com/office/officeart/2005/8/layout/vList2"/>
    <dgm:cxn modelId="{2F2E7E33-99F5-4D71-8950-5426920828DB}" srcId="{5EE50A73-3749-43AC-80D5-181C8E00DAEA}" destId="{B740ED03-8B5D-40EF-89ED-1C73F79E9310}" srcOrd="3" destOrd="0" parTransId="{093742B6-C5D0-45BE-8B2A-26C7FFA47404}" sibTransId="{7DB0D7A9-64AD-4F02-85E8-3802F28F2B59}"/>
    <dgm:cxn modelId="{CB1E393B-FC31-4AD5-BD05-CB387263A60A}" srcId="{5EE50A73-3749-43AC-80D5-181C8E00DAEA}" destId="{E7FBE2EB-1DE1-459F-968F-18CBD3E8DF2A}" srcOrd="6" destOrd="0" parTransId="{D8981267-3C9E-4D9A-B1FA-94AC375044BB}" sibTransId="{63E65F3A-D125-41FF-B226-5173C8CA23F4}"/>
    <dgm:cxn modelId="{1DF58C5E-20FD-4A4C-B079-0F889C08B680}" srcId="{5EE50A73-3749-43AC-80D5-181C8E00DAEA}" destId="{B7DAAF19-AB0A-4C2D-87A8-5AB08C6C4E8B}" srcOrd="4" destOrd="0" parTransId="{9686B0FD-2E65-44F3-BEDE-EC9B9C2754AA}" sibTransId="{2BD04906-CAA0-431A-9CB6-F477DEE3DA6E}"/>
    <dgm:cxn modelId="{86C06960-15CD-4C95-8C12-AD3838F061E5}" type="presOf" srcId="{AA865E9D-4EA7-4911-9196-FF1111F05463}" destId="{C9E54B6F-2A63-41CB-B58B-B658CD577801}" srcOrd="0" destOrd="2" presId="urn:microsoft.com/office/officeart/2005/8/layout/vList2"/>
    <dgm:cxn modelId="{62B2C661-AA42-41FF-A2E6-0C37E8660C9B}" type="presOf" srcId="{12AAC5A1-A849-4E01-A299-2393E28E437E}" destId="{6E6270C6-42AF-4A90-AFD7-0BD59C8580C0}" srcOrd="0" destOrd="2" presId="urn:microsoft.com/office/officeart/2005/8/layout/vList2"/>
    <dgm:cxn modelId="{65063445-3A67-4A82-B5D6-8E86C9781F03}" type="presOf" srcId="{5EE50A73-3749-43AC-80D5-181C8E00DAEA}" destId="{4ED8A16A-96D5-4114-96CC-D372B669FE39}" srcOrd="0" destOrd="0" presId="urn:microsoft.com/office/officeart/2005/8/layout/vList2"/>
    <dgm:cxn modelId="{380D3267-FB8B-4524-89CC-25DA0F74E5CC}" type="presOf" srcId="{EADC1A8D-26A7-4E90-B831-A12AFB441FA3}" destId="{C9E54B6F-2A63-41CB-B58B-B658CD577801}" srcOrd="0" destOrd="0" presId="urn:microsoft.com/office/officeart/2005/8/layout/vList2"/>
    <dgm:cxn modelId="{C1314148-D59F-47FF-BD86-397E3481515A}" srcId="{FD83497D-E3C6-4113-9944-E4E5166595D1}" destId="{D408396B-FA41-4CAC-8D56-05A4621AB9FA}" srcOrd="3" destOrd="0" parTransId="{37D0DDEC-C6E0-42B7-A52A-29F77BA97849}" sibTransId="{232993E0-E338-4F00-8550-6C47EAA1BB92}"/>
    <dgm:cxn modelId="{4115004B-B9B1-4B7B-BFBD-C97AD86E1328}" type="presOf" srcId="{FD83497D-E3C6-4113-9944-E4E5166595D1}" destId="{4936E316-E9BA-4E7D-B2E7-C0D1FC7ADE27}" srcOrd="0" destOrd="0" presId="urn:microsoft.com/office/officeart/2005/8/layout/vList2"/>
    <dgm:cxn modelId="{2BC07B4C-6B6D-4376-8886-0EF29825537F}" type="presOf" srcId="{84ED4EAD-35A9-4694-9B4B-6F2791C2C241}" destId="{6E6270C6-42AF-4A90-AFD7-0BD59C8580C0}" srcOrd="0" destOrd="0" presId="urn:microsoft.com/office/officeart/2005/8/layout/vList2"/>
    <dgm:cxn modelId="{96D45974-C8E1-4E25-8670-D1F23302582B}" type="presOf" srcId="{E7FBE2EB-1DE1-459F-968F-18CBD3E8DF2A}" destId="{C9E54B6F-2A63-41CB-B58B-B658CD577801}" srcOrd="0" destOrd="6" presId="urn:microsoft.com/office/officeart/2005/8/layout/vList2"/>
    <dgm:cxn modelId="{F61F0E77-03B2-4E20-9976-D0445E056176}" srcId="{05783C04-E9C3-4B45-86E8-56D9240CFE0E}" destId="{FD83497D-E3C6-4113-9944-E4E5166595D1}" srcOrd="0" destOrd="0" parTransId="{54BB76E7-B012-4409-9072-0668140D28A8}" sibTransId="{F3EBDF8D-13E8-4F1D-A2ED-220116DD48AB}"/>
    <dgm:cxn modelId="{436DF158-FD8C-4358-9C8F-1FC369AE522A}" srcId="{05783C04-E9C3-4B45-86E8-56D9240CFE0E}" destId="{3A129267-E8F6-4F2D-8668-42E9F6E02378}" srcOrd="2" destOrd="0" parTransId="{98B77103-6FCF-4948-A68B-417DD29953DC}" sibTransId="{72F08203-A5B7-4911-A270-9D698A1F6BDB}"/>
    <dgm:cxn modelId="{9884EE5A-F86C-4CA3-9F97-62D3D088F70E}" type="presOf" srcId="{0FBA2936-356A-45BE-A908-83D43AC988FD}" destId="{C9E54B6F-2A63-41CB-B58B-B658CD577801}" srcOrd="0" destOrd="5" presId="urn:microsoft.com/office/officeart/2005/8/layout/vList2"/>
    <dgm:cxn modelId="{6ECA8B82-CD8B-43B4-A69D-88CAB0FAE1A6}" srcId="{5EE50A73-3749-43AC-80D5-181C8E00DAEA}" destId="{0CCD9A58-7D4A-4740-B2E2-6429DA5893A0}" srcOrd="1" destOrd="0" parTransId="{7D8C47DD-8210-4DDF-A42B-851F7B269FEA}" sibTransId="{2D320192-D508-4BD5-ABE7-8DCDF7CFB396}"/>
    <dgm:cxn modelId="{73A1818E-5B8F-44F9-BA2C-FABD9992DF23}" srcId="{3A129267-E8F6-4F2D-8668-42E9F6E02378}" destId="{19433959-6A9B-4C50-994B-A1D1C8C97F04}" srcOrd="2" destOrd="0" parTransId="{2F721D77-2DC6-4E9F-8D27-564DCEB7FB1B}" sibTransId="{4B1C9746-CDC9-4C78-863E-CEE32C9F0084}"/>
    <dgm:cxn modelId="{D2D64598-8249-4AFA-B157-85187098930E}" type="presOf" srcId="{5C483973-746D-459D-B3DF-2F5ED380DCEA}" destId="{6E6270C6-42AF-4A90-AFD7-0BD59C8580C0}" srcOrd="0" destOrd="1" presId="urn:microsoft.com/office/officeart/2005/8/layout/vList2"/>
    <dgm:cxn modelId="{8D8100AA-720D-4601-95AC-D4CC9F727C63}" type="presOf" srcId="{2CA89E82-9925-420B-9A05-57E04E4FBFBC}" destId="{58FD6B13-CCE5-4642-B180-6BA258DD8B5C}" srcOrd="0" destOrd="0" presId="urn:microsoft.com/office/officeart/2005/8/layout/vList2"/>
    <dgm:cxn modelId="{C1D758AA-8A93-4DEC-A1BD-454DD1CE9588}" type="presOf" srcId="{D408396B-FA41-4CAC-8D56-05A4621AB9FA}" destId="{6E6270C6-42AF-4A90-AFD7-0BD59C8580C0}" srcOrd="0" destOrd="3" presId="urn:microsoft.com/office/officeart/2005/8/layout/vList2"/>
    <dgm:cxn modelId="{073F81AB-DA65-46E2-8770-7BF073575D30}" type="presOf" srcId="{0CCD9A58-7D4A-4740-B2E2-6429DA5893A0}" destId="{C9E54B6F-2A63-41CB-B58B-B658CD577801}" srcOrd="0" destOrd="1" presId="urn:microsoft.com/office/officeart/2005/8/layout/vList2"/>
    <dgm:cxn modelId="{6F2AF6AC-81CA-45FA-BDEE-B6DC676244B2}" srcId="{FD83497D-E3C6-4113-9944-E4E5166595D1}" destId="{12AAC5A1-A849-4E01-A299-2393E28E437E}" srcOrd="2" destOrd="0" parTransId="{9484A9C7-40D2-4E4F-8EF8-C94B5DDA3032}" sibTransId="{BDA74794-233B-46A9-AAE8-5F3D52C547D0}"/>
    <dgm:cxn modelId="{661DAEB9-5A7F-4012-A4E0-A378D44B9CE0}" srcId="{FD83497D-E3C6-4113-9944-E4E5166595D1}" destId="{84ED4EAD-35A9-4694-9B4B-6F2791C2C241}" srcOrd="0" destOrd="0" parTransId="{0610DD47-668E-4005-9C84-EF9109AB622E}" sibTransId="{EA7F5506-70F1-419D-AF2B-DE9FAD3719AD}"/>
    <dgm:cxn modelId="{915C20C1-C723-4853-B032-7224354B5FED}" type="presOf" srcId="{B7DAAF19-AB0A-4C2D-87A8-5AB08C6C4E8B}" destId="{C9E54B6F-2A63-41CB-B58B-B658CD577801}" srcOrd="0" destOrd="4" presId="urn:microsoft.com/office/officeart/2005/8/layout/vList2"/>
    <dgm:cxn modelId="{F5D584DD-88E2-474F-B79B-96CF676346B5}" type="presOf" srcId="{3A129267-E8F6-4F2D-8668-42E9F6E02378}" destId="{5C99B67A-0961-4697-AA23-845CEF29A841}" srcOrd="0" destOrd="0" presId="urn:microsoft.com/office/officeart/2005/8/layout/vList2"/>
    <dgm:cxn modelId="{2BA691E6-0F08-4CF4-B6E2-EA74D5FF0D44}" srcId="{05783C04-E9C3-4B45-86E8-56D9240CFE0E}" destId="{5EE50A73-3749-43AC-80D5-181C8E00DAEA}" srcOrd="1" destOrd="0" parTransId="{1487A12E-DE7F-4EEC-A135-7D1ADA85DAE6}" sibTransId="{DA1CB8AA-1F88-40C6-BBD3-CC976346B0EE}"/>
    <dgm:cxn modelId="{3C2FD4E7-F59F-4959-8989-E36CFDCA0CA0}" srcId="{5EE50A73-3749-43AC-80D5-181C8E00DAEA}" destId="{AA865E9D-4EA7-4911-9196-FF1111F05463}" srcOrd="2" destOrd="0" parTransId="{D6D46651-75C3-49C3-95CD-A27997866A9A}" sibTransId="{BBE58104-B00C-4660-872D-1BCA86DFAFC6}"/>
    <dgm:cxn modelId="{568132E8-F4CA-486B-AB81-260B49FC6CFD}" type="presOf" srcId="{D8AB642B-C2B5-4E31-8C29-A5FB0B83E804}" destId="{58FD6B13-CCE5-4642-B180-6BA258DD8B5C}" srcOrd="0" destOrd="3" presId="urn:microsoft.com/office/officeart/2005/8/layout/vList2"/>
    <dgm:cxn modelId="{7AB5CAE9-F2AC-4C6B-B413-7181275E2BA3}" srcId="{FD83497D-E3C6-4113-9944-E4E5166595D1}" destId="{5C483973-746D-459D-B3DF-2F5ED380DCEA}" srcOrd="1" destOrd="0" parTransId="{48D2098E-264B-4F3A-9B3B-A8B477B2A433}" sibTransId="{EC631153-43A0-4B1B-8F54-FC5374151FA5}"/>
    <dgm:cxn modelId="{0A7DACEE-9973-4918-B05B-198F422F35C7}" type="presOf" srcId="{19433959-6A9B-4C50-994B-A1D1C8C97F04}" destId="{58FD6B13-CCE5-4642-B180-6BA258DD8B5C}" srcOrd="0" destOrd="2" presId="urn:microsoft.com/office/officeart/2005/8/layout/vList2"/>
    <dgm:cxn modelId="{1C4836F4-064F-4BD6-93B5-5B15334B21D5}" type="presOf" srcId="{31050BBD-EC31-45D5-9C86-52A1E10B4D07}" destId="{58FD6B13-CCE5-4642-B180-6BA258DD8B5C}" srcOrd="0" destOrd="1" presId="urn:microsoft.com/office/officeart/2005/8/layout/vList2"/>
    <dgm:cxn modelId="{14D766F7-C658-47A2-984C-B0C33346C026}" srcId="{5EE50A73-3749-43AC-80D5-181C8E00DAEA}" destId="{EADC1A8D-26A7-4E90-B831-A12AFB441FA3}" srcOrd="0" destOrd="0" parTransId="{4488B242-0195-4B48-AAF9-D628B3747F6F}" sibTransId="{CF1A935F-ABD0-4D28-930B-E07546B18E65}"/>
    <dgm:cxn modelId="{269AC6FC-C154-4702-B972-0273F34083A5}" srcId="{5EE50A73-3749-43AC-80D5-181C8E00DAEA}" destId="{0FBA2936-356A-45BE-A908-83D43AC988FD}" srcOrd="5" destOrd="0" parTransId="{C1B14929-C355-48DB-9726-A29F31E0BE63}" sibTransId="{B42DE39A-0F4D-41FB-8175-D5BBC93209E1}"/>
    <dgm:cxn modelId="{94CC325D-0F19-4849-A8AD-47918E155B55}" type="presParOf" srcId="{9F758582-A76D-4037-8358-6A66B5E708D4}" destId="{4936E316-E9BA-4E7D-B2E7-C0D1FC7ADE27}" srcOrd="0" destOrd="0" presId="urn:microsoft.com/office/officeart/2005/8/layout/vList2"/>
    <dgm:cxn modelId="{104BED7E-B1D8-4A65-8C21-F810D677647D}" type="presParOf" srcId="{9F758582-A76D-4037-8358-6A66B5E708D4}" destId="{6E6270C6-42AF-4A90-AFD7-0BD59C8580C0}" srcOrd="1" destOrd="0" presId="urn:microsoft.com/office/officeart/2005/8/layout/vList2"/>
    <dgm:cxn modelId="{8D44BF80-14FB-4257-90F4-538102885322}" type="presParOf" srcId="{9F758582-A76D-4037-8358-6A66B5E708D4}" destId="{4ED8A16A-96D5-4114-96CC-D372B669FE39}" srcOrd="2" destOrd="0" presId="urn:microsoft.com/office/officeart/2005/8/layout/vList2"/>
    <dgm:cxn modelId="{51C26B06-247F-4074-8E71-BDB6DE09E1E4}" type="presParOf" srcId="{9F758582-A76D-4037-8358-6A66B5E708D4}" destId="{C9E54B6F-2A63-41CB-B58B-B658CD577801}" srcOrd="3" destOrd="0" presId="urn:microsoft.com/office/officeart/2005/8/layout/vList2"/>
    <dgm:cxn modelId="{38C571DE-48A6-4F84-9CDF-65F064A4839F}" type="presParOf" srcId="{9F758582-A76D-4037-8358-6A66B5E708D4}" destId="{5C99B67A-0961-4697-AA23-845CEF29A841}" srcOrd="4" destOrd="0" presId="urn:microsoft.com/office/officeart/2005/8/layout/vList2"/>
    <dgm:cxn modelId="{833F5F76-9D0A-4564-ADD9-88E85B29DF90}" type="presParOf" srcId="{9F758582-A76D-4037-8358-6A66B5E708D4}" destId="{58FD6B13-CCE5-4642-B180-6BA258DD8B5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83C04-E9C3-4B45-86E8-56D9240CFE0E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D83497D-E3C6-4113-9944-E4E5166595D1}">
      <dgm:prSet phldrT="[Text]"/>
      <dgm:spPr/>
      <dgm:t>
        <a:bodyPr/>
        <a:lstStyle/>
        <a:p>
          <a:r>
            <a:rPr lang="en-US" dirty="0"/>
            <a:t>Focus Areas</a:t>
          </a:r>
        </a:p>
      </dgm:t>
    </dgm:pt>
    <dgm:pt modelId="{54BB76E7-B012-4409-9072-0668140D28A8}" type="parTrans" cxnId="{F61F0E77-03B2-4E20-9976-D0445E056176}">
      <dgm:prSet/>
      <dgm:spPr/>
      <dgm:t>
        <a:bodyPr/>
        <a:lstStyle/>
        <a:p>
          <a:endParaRPr lang="en-US"/>
        </a:p>
      </dgm:t>
    </dgm:pt>
    <dgm:pt modelId="{F3EBDF8D-13E8-4F1D-A2ED-220116DD48AB}" type="sibTrans" cxnId="{F61F0E77-03B2-4E20-9976-D0445E056176}">
      <dgm:prSet/>
      <dgm:spPr/>
      <dgm:t>
        <a:bodyPr/>
        <a:lstStyle/>
        <a:p>
          <a:endParaRPr lang="en-US"/>
        </a:p>
      </dgm:t>
    </dgm:pt>
    <dgm:pt modelId="{84ED4EAD-35A9-4694-9B4B-6F2791C2C241}">
      <dgm:prSet phldrT="[Text]"/>
      <dgm:spPr/>
      <dgm:t>
        <a:bodyPr/>
        <a:lstStyle/>
        <a:p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Re-assess project portfolio due to volume of projects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610DD47-668E-4005-9C84-EF9109AB622E}" type="parTrans" cxnId="{661DAEB9-5A7F-4012-A4E0-A378D44B9CE0}">
      <dgm:prSet/>
      <dgm:spPr/>
      <dgm:t>
        <a:bodyPr/>
        <a:lstStyle/>
        <a:p>
          <a:endParaRPr lang="en-US"/>
        </a:p>
      </dgm:t>
    </dgm:pt>
    <dgm:pt modelId="{EA7F5506-70F1-419D-AF2B-DE9FAD3719AD}" type="sibTrans" cxnId="{661DAEB9-5A7F-4012-A4E0-A378D44B9CE0}">
      <dgm:prSet/>
      <dgm:spPr/>
      <dgm:t>
        <a:bodyPr/>
        <a:lstStyle/>
        <a:p>
          <a:endParaRPr lang="en-US"/>
        </a:p>
      </dgm:t>
    </dgm:pt>
    <dgm:pt modelId="{5EE50A73-3749-43AC-80D5-181C8E00DAEA}">
      <dgm:prSet phldrT="[Text]"/>
      <dgm:spPr/>
      <dgm:t>
        <a:bodyPr/>
        <a:lstStyle/>
        <a:p>
          <a:r>
            <a:rPr lang="en-US" dirty="0"/>
            <a:t>Key Enterprise-wide Projects</a:t>
          </a:r>
        </a:p>
      </dgm:t>
    </dgm:pt>
    <dgm:pt modelId="{1487A12E-DE7F-4EEC-A135-7D1ADA85DAE6}" type="parTrans" cxnId="{2BA691E6-0F08-4CF4-B6E2-EA74D5FF0D44}">
      <dgm:prSet/>
      <dgm:spPr/>
      <dgm:t>
        <a:bodyPr/>
        <a:lstStyle/>
        <a:p>
          <a:endParaRPr lang="en-US"/>
        </a:p>
      </dgm:t>
    </dgm:pt>
    <dgm:pt modelId="{DA1CB8AA-1F88-40C6-BBD3-CC976346B0EE}" type="sibTrans" cxnId="{2BA691E6-0F08-4CF4-B6E2-EA74D5FF0D44}">
      <dgm:prSet/>
      <dgm:spPr/>
      <dgm:t>
        <a:bodyPr/>
        <a:lstStyle/>
        <a:p>
          <a:endParaRPr lang="en-US"/>
        </a:p>
      </dgm:t>
    </dgm:pt>
    <dgm:pt modelId="{EADC1A8D-26A7-4E90-B831-A12AFB441FA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Oracle Cloud Upgrade</a:t>
          </a:r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488B242-0195-4B48-AAF9-D628B3747F6F}" type="parTrans" cxnId="{14D766F7-C658-47A2-984C-B0C33346C026}">
      <dgm:prSet/>
      <dgm:spPr/>
      <dgm:t>
        <a:bodyPr/>
        <a:lstStyle/>
        <a:p>
          <a:endParaRPr lang="en-US"/>
        </a:p>
      </dgm:t>
    </dgm:pt>
    <dgm:pt modelId="{CF1A935F-ABD0-4D28-930B-E07546B18E65}" type="sibTrans" cxnId="{14D766F7-C658-47A2-984C-B0C33346C026}">
      <dgm:prSet/>
      <dgm:spPr/>
      <dgm:t>
        <a:bodyPr/>
        <a:lstStyle/>
        <a:p>
          <a:endParaRPr lang="en-US"/>
        </a:p>
      </dgm:t>
    </dgm:pt>
    <dgm:pt modelId="{E4218511-29FD-41A8-9ED5-0FE24C09FE8A}">
      <dgm:prSet/>
      <dgm:spPr/>
      <dgm:t>
        <a:bodyPr/>
        <a:lstStyle/>
        <a:p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Re-prioritized based on Mayoral Initiatives</a:t>
          </a:r>
        </a:p>
      </dgm:t>
    </dgm:pt>
    <dgm:pt modelId="{F45C1B7E-B912-4D05-835E-7C6E25EF3531}" type="parTrans" cxnId="{A48D506C-7975-4090-A33E-81CB571AA9B1}">
      <dgm:prSet/>
      <dgm:spPr/>
      <dgm:t>
        <a:bodyPr/>
        <a:lstStyle/>
        <a:p>
          <a:endParaRPr lang="en-US"/>
        </a:p>
      </dgm:t>
    </dgm:pt>
    <dgm:pt modelId="{1352E86B-55C9-48DE-9311-7748DE813963}" type="sibTrans" cxnId="{A48D506C-7975-4090-A33E-81CB571AA9B1}">
      <dgm:prSet/>
      <dgm:spPr/>
      <dgm:t>
        <a:bodyPr/>
        <a:lstStyle/>
        <a:p>
          <a:endParaRPr lang="en-US"/>
        </a:p>
      </dgm:t>
    </dgm:pt>
    <dgm:pt modelId="{96A15F54-1500-4586-B4C8-030A8FA21434}">
      <dgm:prSet/>
      <dgm:spPr/>
      <dgm:t>
        <a:bodyPr/>
        <a:lstStyle/>
        <a:p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Improve total cost of ownership projections</a:t>
          </a:r>
        </a:p>
      </dgm:t>
    </dgm:pt>
    <dgm:pt modelId="{F83D5105-1F09-4C6B-8FAC-0ED2F179E723}" type="parTrans" cxnId="{3DAB3F4F-ADDC-49FF-92DD-A3C1669B4F27}">
      <dgm:prSet/>
      <dgm:spPr/>
      <dgm:t>
        <a:bodyPr/>
        <a:lstStyle/>
        <a:p>
          <a:endParaRPr lang="en-US"/>
        </a:p>
      </dgm:t>
    </dgm:pt>
    <dgm:pt modelId="{F07747A9-9EC5-4E4C-AF11-F031B59B3952}" type="sibTrans" cxnId="{3DAB3F4F-ADDC-49FF-92DD-A3C1669B4F27}">
      <dgm:prSet/>
      <dgm:spPr/>
      <dgm:t>
        <a:bodyPr/>
        <a:lstStyle/>
        <a:p>
          <a:endParaRPr lang="en-US"/>
        </a:p>
      </dgm:t>
    </dgm:pt>
    <dgm:pt modelId="{D23C9F5C-37E7-4C42-847A-E06158226AB3}">
      <dgm:prSet/>
      <dgm:spPr/>
      <dgm:t>
        <a:bodyPr/>
        <a:lstStyle/>
        <a:p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PC Refresh</a:t>
          </a:r>
        </a:p>
      </dgm:t>
    </dgm:pt>
    <dgm:pt modelId="{4D87ACA5-FA3A-49DC-B4D2-C7599011F485}" type="parTrans" cxnId="{1FD95E44-A2A3-4EA5-8ADE-14E28184DAE4}">
      <dgm:prSet/>
      <dgm:spPr/>
      <dgm:t>
        <a:bodyPr/>
        <a:lstStyle/>
        <a:p>
          <a:endParaRPr lang="en-US"/>
        </a:p>
      </dgm:t>
    </dgm:pt>
    <dgm:pt modelId="{EB784D00-4A90-4A2F-A25E-47EE9B159789}" type="sibTrans" cxnId="{1FD95E44-A2A3-4EA5-8ADE-14E28184DAE4}">
      <dgm:prSet/>
      <dgm:spPr/>
      <dgm:t>
        <a:bodyPr/>
        <a:lstStyle/>
        <a:p>
          <a:endParaRPr lang="en-US"/>
        </a:p>
      </dgm:t>
    </dgm:pt>
    <dgm:pt modelId="{8A04F4B5-5460-45BF-B8EF-A24DF55ADF27}">
      <dgm:prSet/>
      <dgm:spPr/>
      <dgm:t>
        <a:bodyPr/>
        <a:lstStyle/>
        <a:p>
          <a:r>
            <a:rPr lang="en-US" b="0" dirty="0">
              <a:latin typeface="Calibri Light" panose="020F0302020204030204" pitchFamily="34" charset="0"/>
              <a:cs typeface="Calibri Light" panose="020F0302020204030204" pitchFamily="34" charset="0"/>
            </a:rPr>
            <a:t>Managed Print Services</a:t>
          </a:r>
        </a:p>
      </dgm:t>
    </dgm:pt>
    <dgm:pt modelId="{6E5A730D-FC78-4B58-9107-7A7D2CC25482}" type="parTrans" cxnId="{83C00DE3-6B72-4AED-AF9C-4D7C6103FE47}">
      <dgm:prSet/>
      <dgm:spPr/>
      <dgm:t>
        <a:bodyPr/>
        <a:lstStyle/>
        <a:p>
          <a:endParaRPr lang="en-US"/>
        </a:p>
      </dgm:t>
    </dgm:pt>
    <dgm:pt modelId="{968709A2-B04B-44A3-9BC8-7E72FC0E5E6D}" type="sibTrans" cxnId="{83C00DE3-6B72-4AED-AF9C-4D7C6103FE47}">
      <dgm:prSet/>
      <dgm:spPr/>
      <dgm:t>
        <a:bodyPr/>
        <a:lstStyle/>
        <a:p>
          <a:endParaRPr lang="en-US"/>
        </a:p>
      </dgm:t>
    </dgm:pt>
    <dgm:pt modelId="{E3BFD498-1ACF-4E6E-9DCF-24CF47B73330}">
      <dgm:prSet/>
      <dgm:spPr/>
      <dgm:t>
        <a:bodyPr/>
        <a:lstStyle/>
        <a:p>
          <a:endParaRPr lang="en-US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3A50399-8A06-43E6-84A7-06A434C17395}" type="parTrans" cxnId="{B4D11DC6-8003-44B1-87EF-5EEA9E5D2D81}">
      <dgm:prSet/>
      <dgm:spPr/>
      <dgm:t>
        <a:bodyPr/>
        <a:lstStyle/>
        <a:p>
          <a:endParaRPr lang="en-US"/>
        </a:p>
      </dgm:t>
    </dgm:pt>
    <dgm:pt modelId="{511D49BD-5AE1-4119-8A45-F772F6F573FF}" type="sibTrans" cxnId="{B4D11DC6-8003-44B1-87EF-5EEA9E5D2D81}">
      <dgm:prSet/>
      <dgm:spPr/>
      <dgm:t>
        <a:bodyPr/>
        <a:lstStyle/>
        <a:p>
          <a:endParaRPr lang="en-US"/>
        </a:p>
      </dgm:t>
    </dgm:pt>
    <dgm:pt modelId="{9F758582-A76D-4037-8358-6A66B5E708D4}" type="pres">
      <dgm:prSet presAssocID="{05783C04-E9C3-4B45-86E8-56D9240CFE0E}" presName="linear" presStyleCnt="0">
        <dgm:presLayoutVars>
          <dgm:animLvl val="lvl"/>
          <dgm:resizeHandles val="exact"/>
        </dgm:presLayoutVars>
      </dgm:prSet>
      <dgm:spPr/>
    </dgm:pt>
    <dgm:pt modelId="{4936E316-E9BA-4E7D-B2E7-C0D1FC7ADE27}" type="pres">
      <dgm:prSet presAssocID="{FD83497D-E3C6-4113-9944-E4E5166595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6270C6-42AF-4A90-AFD7-0BD59C8580C0}" type="pres">
      <dgm:prSet presAssocID="{FD83497D-E3C6-4113-9944-E4E5166595D1}" presName="childText" presStyleLbl="revTx" presStyleIdx="0" presStyleCnt="2">
        <dgm:presLayoutVars>
          <dgm:bulletEnabled val="1"/>
        </dgm:presLayoutVars>
      </dgm:prSet>
      <dgm:spPr/>
    </dgm:pt>
    <dgm:pt modelId="{4ED8A16A-96D5-4114-96CC-D372B669FE39}" type="pres">
      <dgm:prSet presAssocID="{5EE50A73-3749-43AC-80D5-181C8E00DAE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E54B6F-2A63-41CB-B58B-B658CD577801}" type="pres">
      <dgm:prSet presAssocID="{5EE50A73-3749-43AC-80D5-181C8E00DAE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0EB1800-0E09-49C0-9ECC-87BAACC6FA11}" type="presOf" srcId="{8A04F4B5-5460-45BF-B8EF-A24DF55ADF27}" destId="{C9E54B6F-2A63-41CB-B58B-B658CD577801}" srcOrd="0" destOrd="2" presId="urn:microsoft.com/office/officeart/2005/8/layout/vList2"/>
    <dgm:cxn modelId="{8CBE1D25-7A15-4C27-9656-ADE6E918EC12}" type="presOf" srcId="{05783C04-E9C3-4B45-86E8-56D9240CFE0E}" destId="{9F758582-A76D-4037-8358-6A66B5E708D4}" srcOrd="0" destOrd="0" presId="urn:microsoft.com/office/officeart/2005/8/layout/vList2"/>
    <dgm:cxn modelId="{9B31C225-4F52-4894-8A90-1FECD7F2BBE1}" type="presOf" srcId="{D23C9F5C-37E7-4C42-847A-E06158226AB3}" destId="{C9E54B6F-2A63-41CB-B58B-B658CD577801}" srcOrd="0" destOrd="1" presId="urn:microsoft.com/office/officeart/2005/8/layout/vList2"/>
    <dgm:cxn modelId="{F1806529-19E9-42D1-90E1-4B781991DDED}" type="presOf" srcId="{E4218511-29FD-41A8-9ED5-0FE24C09FE8A}" destId="{6E6270C6-42AF-4A90-AFD7-0BD59C8580C0}" srcOrd="0" destOrd="1" presId="urn:microsoft.com/office/officeart/2005/8/layout/vList2"/>
    <dgm:cxn modelId="{1FD95E44-A2A3-4EA5-8ADE-14E28184DAE4}" srcId="{5EE50A73-3749-43AC-80D5-181C8E00DAEA}" destId="{D23C9F5C-37E7-4C42-847A-E06158226AB3}" srcOrd="1" destOrd="0" parTransId="{4D87ACA5-FA3A-49DC-B4D2-C7599011F485}" sibTransId="{EB784D00-4A90-4A2F-A25E-47EE9B159789}"/>
    <dgm:cxn modelId="{65063445-3A67-4A82-B5D6-8E86C9781F03}" type="presOf" srcId="{5EE50A73-3749-43AC-80D5-181C8E00DAEA}" destId="{4ED8A16A-96D5-4114-96CC-D372B669FE39}" srcOrd="0" destOrd="0" presId="urn:microsoft.com/office/officeart/2005/8/layout/vList2"/>
    <dgm:cxn modelId="{380D3267-FB8B-4524-89CC-25DA0F74E5CC}" type="presOf" srcId="{EADC1A8D-26A7-4E90-B831-A12AFB441FA3}" destId="{C9E54B6F-2A63-41CB-B58B-B658CD577801}" srcOrd="0" destOrd="0" presId="urn:microsoft.com/office/officeart/2005/8/layout/vList2"/>
    <dgm:cxn modelId="{4115004B-B9B1-4B7B-BFBD-C97AD86E1328}" type="presOf" srcId="{FD83497D-E3C6-4113-9944-E4E5166595D1}" destId="{4936E316-E9BA-4E7D-B2E7-C0D1FC7ADE27}" srcOrd="0" destOrd="0" presId="urn:microsoft.com/office/officeart/2005/8/layout/vList2"/>
    <dgm:cxn modelId="{A48D506C-7975-4090-A33E-81CB571AA9B1}" srcId="{FD83497D-E3C6-4113-9944-E4E5166595D1}" destId="{E4218511-29FD-41A8-9ED5-0FE24C09FE8A}" srcOrd="1" destOrd="0" parTransId="{F45C1B7E-B912-4D05-835E-7C6E25EF3531}" sibTransId="{1352E86B-55C9-48DE-9311-7748DE813963}"/>
    <dgm:cxn modelId="{2BC07B4C-6B6D-4376-8886-0EF29825537F}" type="presOf" srcId="{84ED4EAD-35A9-4694-9B4B-6F2791C2C241}" destId="{6E6270C6-42AF-4A90-AFD7-0BD59C8580C0}" srcOrd="0" destOrd="0" presId="urn:microsoft.com/office/officeart/2005/8/layout/vList2"/>
    <dgm:cxn modelId="{3DAB3F4F-ADDC-49FF-92DD-A3C1669B4F27}" srcId="{FD83497D-E3C6-4113-9944-E4E5166595D1}" destId="{96A15F54-1500-4586-B4C8-030A8FA21434}" srcOrd="2" destOrd="0" parTransId="{F83D5105-1F09-4C6B-8FAC-0ED2F179E723}" sibTransId="{F07747A9-9EC5-4E4C-AF11-F031B59B3952}"/>
    <dgm:cxn modelId="{F61F0E77-03B2-4E20-9976-D0445E056176}" srcId="{05783C04-E9C3-4B45-86E8-56D9240CFE0E}" destId="{FD83497D-E3C6-4113-9944-E4E5166595D1}" srcOrd="0" destOrd="0" parTransId="{54BB76E7-B012-4409-9072-0668140D28A8}" sibTransId="{F3EBDF8D-13E8-4F1D-A2ED-220116DD48AB}"/>
    <dgm:cxn modelId="{6D671893-E2CD-4D0A-AD5A-29C82C70A389}" type="presOf" srcId="{E3BFD498-1ACF-4E6E-9DCF-24CF47B73330}" destId="{6E6270C6-42AF-4A90-AFD7-0BD59C8580C0}" srcOrd="0" destOrd="3" presId="urn:microsoft.com/office/officeart/2005/8/layout/vList2"/>
    <dgm:cxn modelId="{C7B052A6-EAFD-40D5-ACFF-B515C0B59509}" type="presOf" srcId="{96A15F54-1500-4586-B4C8-030A8FA21434}" destId="{6E6270C6-42AF-4A90-AFD7-0BD59C8580C0}" srcOrd="0" destOrd="2" presId="urn:microsoft.com/office/officeart/2005/8/layout/vList2"/>
    <dgm:cxn modelId="{661DAEB9-5A7F-4012-A4E0-A378D44B9CE0}" srcId="{FD83497D-E3C6-4113-9944-E4E5166595D1}" destId="{84ED4EAD-35A9-4694-9B4B-6F2791C2C241}" srcOrd="0" destOrd="0" parTransId="{0610DD47-668E-4005-9C84-EF9109AB622E}" sibTransId="{EA7F5506-70F1-419D-AF2B-DE9FAD3719AD}"/>
    <dgm:cxn modelId="{B4D11DC6-8003-44B1-87EF-5EEA9E5D2D81}" srcId="{FD83497D-E3C6-4113-9944-E4E5166595D1}" destId="{E3BFD498-1ACF-4E6E-9DCF-24CF47B73330}" srcOrd="3" destOrd="0" parTransId="{03A50399-8A06-43E6-84A7-06A434C17395}" sibTransId="{511D49BD-5AE1-4119-8A45-F772F6F573FF}"/>
    <dgm:cxn modelId="{83C00DE3-6B72-4AED-AF9C-4D7C6103FE47}" srcId="{5EE50A73-3749-43AC-80D5-181C8E00DAEA}" destId="{8A04F4B5-5460-45BF-B8EF-A24DF55ADF27}" srcOrd="2" destOrd="0" parTransId="{6E5A730D-FC78-4B58-9107-7A7D2CC25482}" sibTransId="{968709A2-B04B-44A3-9BC8-7E72FC0E5E6D}"/>
    <dgm:cxn modelId="{2BA691E6-0F08-4CF4-B6E2-EA74D5FF0D44}" srcId="{05783C04-E9C3-4B45-86E8-56D9240CFE0E}" destId="{5EE50A73-3749-43AC-80D5-181C8E00DAEA}" srcOrd="1" destOrd="0" parTransId="{1487A12E-DE7F-4EEC-A135-7D1ADA85DAE6}" sibTransId="{DA1CB8AA-1F88-40C6-BBD3-CC976346B0EE}"/>
    <dgm:cxn modelId="{14D766F7-C658-47A2-984C-B0C33346C026}" srcId="{5EE50A73-3749-43AC-80D5-181C8E00DAEA}" destId="{EADC1A8D-26A7-4E90-B831-A12AFB441FA3}" srcOrd="0" destOrd="0" parTransId="{4488B242-0195-4B48-AAF9-D628B3747F6F}" sibTransId="{CF1A935F-ABD0-4D28-930B-E07546B18E65}"/>
    <dgm:cxn modelId="{94CC325D-0F19-4849-A8AD-47918E155B55}" type="presParOf" srcId="{9F758582-A76D-4037-8358-6A66B5E708D4}" destId="{4936E316-E9BA-4E7D-B2E7-C0D1FC7ADE27}" srcOrd="0" destOrd="0" presId="urn:microsoft.com/office/officeart/2005/8/layout/vList2"/>
    <dgm:cxn modelId="{104BED7E-B1D8-4A65-8C21-F810D677647D}" type="presParOf" srcId="{9F758582-A76D-4037-8358-6A66B5E708D4}" destId="{6E6270C6-42AF-4A90-AFD7-0BD59C8580C0}" srcOrd="1" destOrd="0" presId="urn:microsoft.com/office/officeart/2005/8/layout/vList2"/>
    <dgm:cxn modelId="{8D44BF80-14FB-4257-90F4-538102885322}" type="presParOf" srcId="{9F758582-A76D-4037-8358-6A66B5E708D4}" destId="{4ED8A16A-96D5-4114-96CC-D372B669FE39}" srcOrd="2" destOrd="0" presId="urn:microsoft.com/office/officeart/2005/8/layout/vList2"/>
    <dgm:cxn modelId="{51C26B06-247F-4074-8E71-BDB6DE09E1E4}" type="presParOf" srcId="{9F758582-A76D-4037-8358-6A66B5E708D4}" destId="{C9E54B6F-2A63-41CB-B58B-B658CD57780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37200-56E4-4846-B2AE-0CC2A60306F8}">
      <dsp:nvSpPr>
        <dsp:cNvPr id="0" name=""/>
        <dsp:cNvSpPr/>
      </dsp:nvSpPr>
      <dsp:spPr>
        <a:xfrm rot="5400000">
          <a:off x="6943717" y="-2720566"/>
          <a:ext cx="1397000" cy="71926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7200" lvl="1" indent="-176213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Collaborative Approach to Decision Making</a:t>
          </a:r>
        </a:p>
        <a:p>
          <a:pPr marL="457200" lvl="1" indent="-176213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Stating and Monitoring Expectations </a:t>
          </a:r>
        </a:p>
        <a:p>
          <a:pPr marL="457200" lvl="1" indent="-176213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Strengthening Leadership (CTO, CISO, Realign)</a:t>
          </a:r>
        </a:p>
      </dsp:txBody>
      <dsp:txXfrm rot="-5400000">
        <a:off x="4045880" y="245467"/>
        <a:ext cx="7124479" cy="1260608"/>
      </dsp:txXfrm>
    </dsp:sp>
    <dsp:sp modelId="{35F5BD64-AB3C-41E0-824D-3FFC7A847156}">
      <dsp:nvSpPr>
        <dsp:cNvPr id="0" name=""/>
        <dsp:cNvSpPr/>
      </dsp:nvSpPr>
      <dsp:spPr>
        <a:xfrm>
          <a:off x="0" y="2645"/>
          <a:ext cx="4045880" cy="1746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37160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  <a:t>Achieve IT Operational Stability</a:t>
          </a:r>
        </a:p>
      </dsp:txBody>
      <dsp:txXfrm>
        <a:off x="85245" y="87890"/>
        <a:ext cx="3875390" cy="1575760"/>
      </dsp:txXfrm>
    </dsp:sp>
    <dsp:sp modelId="{66D97783-DFDA-49A4-80D7-6651FCE63B26}">
      <dsp:nvSpPr>
        <dsp:cNvPr id="0" name=""/>
        <dsp:cNvSpPr/>
      </dsp:nvSpPr>
      <dsp:spPr>
        <a:xfrm rot="5400000">
          <a:off x="6943717" y="-887003"/>
          <a:ext cx="1397000" cy="71926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123825" numCol="1" spcCol="1270" anchor="ctr" anchorCtr="0">
          <a:noAutofit/>
        </a:bodyPr>
        <a:lstStyle/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Leverage External Partners</a:t>
          </a:r>
        </a:p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Re-design Network for Collaboration &amp; Segmentation</a:t>
          </a:r>
        </a:p>
        <a:p>
          <a:pPr marL="461963" lvl="1" indent="-1666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Strategy for Replicated Services</a:t>
          </a:r>
        </a:p>
      </dsp:txBody>
      <dsp:txXfrm rot="-5400000">
        <a:off x="4045880" y="2079030"/>
        <a:ext cx="7124479" cy="1260608"/>
      </dsp:txXfrm>
    </dsp:sp>
    <dsp:sp modelId="{3267E0CE-02EB-4FC2-9798-3D8A47038B00}">
      <dsp:nvSpPr>
        <dsp:cNvPr id="0" name=""/>
        <dsp:cNvSpPr/>
      </dsp:nvSpPr>
      <dsp:spPr>
        <a:xfrm>
          <a:off x="0" y="1836208"/>
          <a:ext cx="4045880" cy="1746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37160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Calibri" panose="020F0502020204030204" pitchFamily="34" charset="0"/>
              <a:cs typeface="Calibri" panose="020F0502020204030204" pitchFamily="34" charset="0"/>
            </a:rPr>
            <a:t>Strengthen Security Posture</a:t>
          </a:r>
        </a:p>
      </dsp:txBody>
      <dsp:txXfrm>
        <a:off x="85245" y="1921453"/>
        <a:ext cx="3875390" cy="1575760"/>
      </dsp:txXfrm>
    </dsp:sp>
    <dsp:sp modelId="{875C79AE-A8F6-4AC2-B0C0-2ABC4F406175}">
      <dsp:nvSpPr>
        <dsp:cNvPr id="0" name=""/>
        <dsp:cNvSpPr/>
      </dsp:nvSpPr>
      <dsp:spPr>
        <a:xfrm rot="5400000">
          <a:off x="6943717" y="946559"/>
          <a:ext cx="1397000" cy="71926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Getting Back to Basics</a:t>
          </a:r>
        </a:p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Doing the Little Things Well</a:t>
          </a:r>
        </a:p>
        <a:p>
          <a:pPr marL="457200" lvl="1" indent="-17780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alibri Light" panose="020F0302020204030204"/>
              <a:ea typeface="+mn-ea"/>
              <a:cs typeface="+mn-cs"/>
            </a:rPr>
            <a:t>Demonstrate Team Work &amp; Business Collaboration</a:t>
          </a:r>
        </a:p>
      </dsp:txBody>
      <dsp:txXfrm rot="-5400000">
        <a:off x="4045880" y="3912592"/>
        <a:ext cx="7124479" cy="1260608"/>
      </dsp:txXfrm>
    </dsp:sp>
    <dsp:sp modelId="{0D9879BC-EECA-4B72-93C7-AF4909627722}">
      <dsp:nvSpPr>
        <dsp:cNvPr id="0" name=""/>
        <dsp:cNvSpPr/>
      </dsp:nvSpPr>
      <dsp:spPr>
        <a:xfrm>
          <a:off x="0" y="3669771"/>
          <a:ext cx="4045880" cy="174625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371600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Improve the </a:t>
          </a:r>
          <a:br>
            <a:rPr lang="en-US" sz="2800" kern="1200" dirty="0">
              <a:latin typeface="Calibri" panose="020F0502020204030204"/>
              <a:ea typeface="+mn-ea"/>
              <a:cs typeface="+mn-cs"/>
            </a:rPr>
          </a:br>
          <a:r>
            <a:rPr lang="en-US" sz="2800" kern="1200" dirty="0">
              <a:latin typeface="Calibri" panose="020F0502020204030204"/>
              <a:ea typeface="+mn-ea"/>
              <a:cs typeface="+mn-cs"/>
            </a:rPr>
            <a:t>Culture</a:t>
          </a:r>
        </a:p>
      </dsp:txBody>
      <dsp:txXfrm>
        <a:off x="85245" y="3755016"/>
        <a:ext cx="3875390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E316-E9BA-4E7D-B2E7-C0D1FC7ADE27}">
      <dsp:nvSpPr>
        <dsp:cNvPr id="0" name=""/>
        <dsp:cNvSpPr/>
      </dsp:nvSpPr>
      <dsp:spPr>
        <a:xfrm>
          <a:off x="0" y="32735"/>
          <a:ext cx="7409966" cy="566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was impacted?</a:t>
          </a:r>
        </a:p>
      </dsp:txBody>
      <dsp:txXfrm>
        <a:off x="27644" y="60379"/>
        <a:ext cx="7354678" cy="510992"/>
      </dsp:txXfrm>
    </dsp:sp>
    <dsp:sp modelId="{6E6270C6-42AF-4A90-AFD7-0BD59C8580C0}">
      <dsp:nvSpPr>
        <dsp:cNvPr id="0" name=""/>
        <dsp:cNvSpPr/>
      </dsp:nvSpPr>
      <dsp:spPr>
        <a:xfrm>
          <a:off x="0" y="599015"/>
          <a:ext cx="7409966" cy="1047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66" tIns="20320" rIns="113792" bIns="20320" numCol="1" spcCol="1270" anchor="t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5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Applications</a:t>
          </a:r>
          <a:endParaRPr lang="en-US" sz="155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5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Infrastructure</a:t>
          </a:r>
          <a:endParaRPr lang="en-US" sz="155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5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End-user Devices</a:t>
          </a:r>
          <a:endParaRPr lang="en-US" sz="155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599015"/>
        <a:ext cx="7409966" cy="1047420"/>
      </dsp:txXfrm>
    </dsp:sp>
    <dsp:sp modelId="{4ED8A16A-96D5-4114-96CC-D372B669FE39}">
      <dsp:nvSpPr>
        <dsp:cNvPr id="0" name=""/>
        <dsp:cNvSpPr/>
      </dsp:nvSpPr>
      <dsp:spPr>
        <a:xfrm>
          <a:off x="0" y="1646435"/>
          <a:ext cx="7409966" cy="566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has been done?</a:t>
          </a:r>
        </a:p>
      </dsp:txBody>
      <dsp:txXfrm>
        <a:off x="27644" y="1674079"/>
        <a:ext cx="7354678" cy="510992"/>
      </dsp:txXfrm>
    </dsp:sp>
    <dsp:sp modelId="{C9E54B6F-2A63-41CB-B58B-B658CD577801}">
      <dsp:nvSpPr>
        <dsp:cNvPr id="0" name=""/>
        <dsp:cNvSpPr/>
      </dsp:nvSpPr>
      <dsp:spPr>
        <a:xfrm>
          <a:off x="0" y="2212715"/>
          <a:ext cx="7409966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66" tIns="20320" rIns="113792" bIns="20320" numCol="1" spcCol="1270" anchor="t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Major investments into Infrastructure</a:t>
          </a:r>
          <a:endParaRPr lang="en-US" sz="155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Ongoing collaboration with federal, state and local cyber security authorities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Periodic vulnerability &amp; penetration tests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Awareness trainings and informational sessions for all employees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Password complexity &amp; two-factor identification for critical application administrators 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Increased network security monitoring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endParaRPr lang="en-US" sz="15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2212715"/>
        <a:ext cx="7409966" cy="1867140"/>
      </dsp:txXfrm>
    </dsp:sp>
    <dsp:sp modelId="{5C99B67A-0961-4697-AA23-845CEF29A841}">
      <dsp:nvSpPr>
        <dsp:cNvPr id="0" name=""/>
        <dsp:cNvSpPr/>
      </dsp:nvSpPr>
      <dsp:spPr>
        <a:xfrm>
          <a:off x="0" y="4079855"/>
          <a:ext cx="7409966" cy="566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>
              <a:latin typeface="+mn-lt"/>
            </a:rPr>
            <a:t>Where are we going?</a:t>
          </a:r>
          <a:endParaRPr lang="en-US" sz="2200" kern="1200" dirty="0">
            <a:latin typeface="+mn-lt"/>
          </a:endParaRPr>
        </a:p>
      </dsp:txBody>
      <dsp:txXfrm>
        <a:off x="27644" y="4107499"/>
        <a:ext cx="7354678" cy="510992"/>
      </dsp:txXfrm>
    </dsp:sp>
    <dsp:sp modelId="{58FD6B13-CCE5-4642-B180-6BA258DD8B5C}">
      <dsp:nvSpPr>
        <dsp:cNvPr id="0" name=""/>
        <dsp:cNvSpPr/>
      </dsp:nvSpPr>
      <dsp:spPr>
        <a:xfrm>
          <a:off x="0" y="4646135"/>
          <a:ext cx="7409966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266" tIns="20320" rIns="113792" bIns="20320" numCol="1" spcCol="1270" anchor="t" anchorCtr="0">
          <a:noAutofit/>
        </a:bodyPr>
        <a:lstStyle/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ClrTx/>
            <a:buSzPct val="100000"/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Operationalize “What has been done?”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Ensure strategic network architecture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Implement enterprise-wide business continuity and disaster recovery strategy</a:t>
          </a:r>
        </a:p>
        <a:p>
          <a:pPr marL="114300" lvl="1" indent="-114300" algn="l" defTabSz="688975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550" kern="1200" dirty="0">
              <a:latin typeface="Calibri Light" panose="020F0302020204030204" pitchFamily="34" charset="0"/>
              <a:ea typeface="+mn-ea"/>
              <a:cs typeface="Calibri Light" panose="020F0302020204030204" pitchFamily="34" charset="0"/>
            </a:rPr>
            <a:t>Implement a hybrid Infrastructure </a:t>
          </a:r>
        </a:p>
      </dsp:txBody>
      <dsp:txXfrm>
        <a:off x="0" y="4646135"/>
        <a:ext cx="7409966" cy="107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6E316-E9BA-4E7D-B2E7-C0D1FC7ADE27}">
      <dsp:nvSpPr>
        <dsp:cNvPr id="0" name=""/>
        <dsp:cNvSpPr/>
      </dsp:nvSpPr>
      <dsp:spPr>
        <a:xfrm>
          <a:off x="0" y="176503"/>
          <a:ext cx="6295182" cy="6949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Focus Areas</a:t>
          </a:r>
        </a:p>
      </dsp:txBody>
      <dsp:txXfrm>
        <a:off x="33926" y="210429"/>
        <a:ext cx="6227330" cy="627128"/>
      </dsp:txXfrm>
    </dsp:sp>
    <dsp:sp modelId="{6E6270C6-42AF-4A90-AFD7-0BD59C8580C0}">
      <dsp:nvSpPr>
        <dsp:cNvPr id="0" name=""/>
        <dsp:cNvSpPr/>
      </dsp:nvSpPr>
      <dsp:spPr>
        <a:xfrm>
          <a:off x="0" y="871483"/>
          <a:ext cx="6295182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Re-assess project portfolio due to volume of projects</a:t>
          </a:r>
          <a:endParaRPr lang="en-US" sz="21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Re-prioritized based on Mayoral Initiatives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Improve total cost of ownership projections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871483"/>
        <a:ext cx="6295182" cy="1453140"/>
      </dsp:txXfrm>
    </dsp:sp>
    <dsp:sp modelId="{4ED8A16A-96D5-4114-96CC-D372B669FE39}">
      <dsp:nvSpPr>
        <dsp:cNvPr id="0" name=""/>
        <dsp:cNvSpPr/>
      </dsp:nvSpPr>
      <dsp:spPr>
        <a:xfrm>
          <a:off x="0" y="2324623"/>
          <a:ext cx="6295182" cy="6949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Key Enterprise-wide Projects</a:t>
          </a:r>
        </a:p>
      </dsp:txBody>
      <dsp:txXfrm>
        <a:off x="33926" y="2358549"/>
        <a:ext cx="6227330" cy="627128"/>
      </dsp:txXfrm>
    </dsp:sp>
    <dsp:sp modelId="{C9E54B6F-2A63-41CB-B58B-B658CD577801}">
      <dsp:nvSpPr>
        <dsp:cNvPr id="0" name=""/>
        <dsp:cNvSpPr/>
      </dsp:nvSpPr>
      <dsp:spPr>
        <a:xfrm>
          <a:off x="0" y="3019603"/>
          <a:ext cx="6295182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72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Oracle Cloud Upgrade</a:t>
          </a:r>
          <a:endParaRPr lang="en-US" sz="21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PC Refresh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Managed Print Services</a:t>
          </a:r>
        </a:p>
      </dsp:txBody>
      <dsp:txXfrm>
        <a:off x="0" y="3019603"/>
        <a:ext cx="6295182" cy="10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52C8A-EC47-4B78-83E7-40DA6F8D2BE9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CC6D-9E7F-47C0-A606-D1E99AE4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Talent Recruitment:</a:t>
            </a:r>
          </a:p>
          <a:p>
            <a:r>
              <a:rPr lang="en-US" dirty="0"/>
              <a:t>CTO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CC6D-9E7F-47C0-A606-D1E99AE4A4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9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90 days</a:t>
            </a:r>
          </a:p>
          <a:p>
            <a:r>
              <a:rPr lang="en-US" dirty="0"/>
              <a:t>Not</a:t>
            </a:r>
            <a:r>
              <a:rPr lang="en-US" baseline="0" dirty="0"/>
              <a:t> normal transition </a:t>
            </a:r>
          </a:p>
          <a:p>
            <a:r>
              <a:rPr lang="en-US" baseline="0" dirty="0"/>
              <a:t>Getting arms around brevity – division </a:t>
            </a:r>
          </a:p>
          <a:p>
            <a:r>
              <a:rPr lang="en-US" baseline="0" dirty="0"/>
              <a:t>Current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CC6D-9E7F-47C0-A606-D1E99AE4A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2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90 days</a:t>
            </a:r>
          </a:p>
          <a:p>
            <a:r>
              <a:rPr lang="en-US" dirty="0"/>
              <a:t>Not</a:t>
            </a:r>
            <a:r>
              <a:rPr lang="en-US" baseline="0" dirty="0"/>
              <a:t> normal transition </a:t>
            </a:r>
          </a:p>
          <a:p>
            <a:r>
              <a:rPr lang="en-US" baseline="0" dirty="0"/>
              <a:t>Getting arms around brevity – division </a:t>
            </a:r>
          </a:p>
          <a:p>
            <a:r>
              <a:rPr lang="en-US" baseline="0" dirty="0"/>
              <a:t>Current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CC6D-9E7F-47C0-A606-D1E99AE4A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5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back to basics</a:t>
            </a:r>
          </a:p>
          <a:p>
            <a:r>
              <a:rPr lang="en-US" dirty="0"/>
              <a:t>Teamwork</a:t>
            </a:r>
          </a:p>
          <a:p>
            <a:r>
              <a:rPr lang="en-US" dirty="0"/>
              <a:t>AIM</a:t>
            </a:r>
            <a:r>
              <a:rPr lang="en-US" baseline="0" dirty="0"/>
              <a:t> being collaborative team partner – consultant service </a:t>
            </a:r>
          </a:p>
          <a:p>
            <a:r>
              <a:rPr lang="en-US" baseline="0" dirty="0"/>
              <a:t>Doing the little things well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CC6D-9E7F-47C0-A606-D1E99AE4A4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experience should be seamless</a:t>
            </a:r>
            <a:r>
              <a:rPr lang="en-US" baseline="0" dirty="0"/>
              <a:t> </a:t>
            </a:r>
          </a:p>
          <a:p>
            <a:r>
              <a:rPr lang="en-US" baseline="0" dirty="0"/>
              <a:t>Cloud and managed services support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CC6D-9E7F-47C0-A606-D1E99AE4A4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5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.png">
            <a:extLst>
              <a:ext uri="{FF2B5EF4-FFF2-40B4-BE49-F238E27FC236}">
                <a16:creationId xmlns:a16="http://schemas.microsoft.com/office/drawing/2014/main" id="{4B89407F-BC6D-4EAF-A2E0-CFB07BA3163A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78588" y="217672"/>
            <a:ext cx="1925205" cy="460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P COVER BANNER.jpg">
            <a:extLst>
              <a:ext uri="{FF2B5EF4-FFF2-40B4-BE49-F238E27FC236}">
                <a16:creationId xmlns:a16="http://schemas.microsoft.com/office/drawing/2014/main" id="{B6774233-1F4D-44C7-AF5B-193F1DE7DCCE}"/>
              </a:ext>
            </a:extLst>
          </p:cNvPr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815" y="0"/>
            <a:ext cx="389725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5773" y="1242204"/>
            <a:ext cx="6561827" cy="226775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5773" y="3602038"/>
            <a:ext cx="656182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75C51FCE-E4BB-4680-8E50-3C0E348D2609}" type="datetimeFigureOut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ED18C-0842-4BF5-A56F-22E89555BEEB}"/>
              </a:ext>
            </a:extLst>
          </p:cNvPr>
          <p:cNvSpPr/>
          <p:nvPr userDrawn="1"/>
        </p:nvSpPr>
        <p:spPr>
          <a:xfrm>
            <a:off x="1097280" y="1667435"/>
            <a:ext cx="10186297" cy="12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0188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FE0A-7817-4FA5-A0A0-515B7D9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F947-CE73-4861-952A-BEF64BC9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47E0E-D656-4D58-BEF9-5E420907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58EE-A081-4896-BCBE-85B67A91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25AC-7F0A-4878-9506-896E74CEE115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9CAE5-BD76-4BE1-B897-2F952DD6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25F7F-09AC-445A-90C3-4A1E7290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68C7-B993-4B21-85B1-24785103E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898EE-D9F1-40E6-A002-7D15985E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39469" cy="601033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48FBC5-519C-4341-88AB-ABA71AA10152}"/>
              </a:ext>
            </a:extLst>
          </p:cNvPr>
          <p:cNvCxnSpPr/>
          <p:nvPr/>
        </p:nvCxnSpPr>
        <p:spPr>
          <a:xfrm>
            <a:off x="701615" y="966158"/>
            <a:ext cx="1085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758437A-E26A-43CD-B9CE-8A6B9D2D4A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155700"/>
            <a:ext cx="10515600" cy="4673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70F21-FA53-49A7-AE07-5426F7B91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42"/>
          <a:stretch/>
        </p:blipFill>
        <p:spPr>
          <a:xfrm>
            <a:off x="9611032" y="1"/>
            <a:ext cx="2099187" cy="88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5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0445"/>
            <a:ext cx="5181600" cy="49865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0445"/>
            <a:ext cx="5181600" cy="498651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C6B8EF-CE46-4F21-93A0-B560D6AFCE6A}"/>
              </a:ext>
            </a:extLst>
          </p:cNvPr>
          <p:cNvSpPr txBox="1">
            <a:spLocks/>
          </p:cNvSpPr>
          <p:nvPr/>
        </p:nvSpPr>
        <p:spPr>
          <a:xfrm>
            <a:off x="838200" y="207035"/>
            <a:ext cx="10515600" cy="8385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CA5EC2-34F6-417B-A39B-31A8A5E44366}"/>
              </a:ext>
            </a:extLst>
          </p:cNvPr>
          <p:cNvCxnSpPr/>
          <p:nvPr/>
        </p:nvCxnSpPr>
        <p:spPr>
          <a:xfrm>
            <a:off x="701615" y="966158"/>
            <a:ext cx="1085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0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89457"/>
            <a:ext cx="5157787" cy="9328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2013369"/>
            <a:ext cx="5157787" cy="41717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189457"/>
            <a:ext cx="5183188" cy="9328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013369"/>
            <a:ext cx="5183188" cy="4171771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0A8EB69-D95D-4959-A631-19F4CDC2FA0A}"/>
              </a:ext>
            </a:extLst>
          </p:cNvPr>
          <p:cNvSpPr txBox="1">
            <a:spLocks/>
          </p:cNvSpPr>
          <p:nvPr/>
        </p:nvSpPr>
        <p:spPr>
          <a:xfrm>
            <a:off x="838200" y="207035"/>
            <a:ext cx="10515600" cy="8385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E7EE0-F85D-4A02-8E4C-830D205EF728}"/>
              </a:ext>
            </a:extLst>
          </p:cNvPr>
          <p:cNvCxnSpPr/>
          <p:nvPr/>
        </p:nvCxnSpPr>
        <p:spPr>
          <a:xfrm>
            <a:off x="701615" y="966158"/>
            <a:ext cx="1085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5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0DA16-C736-4CB0-811B-182244B77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9424284" cy="6010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1B5894-8A53-46CB-953D-C8A6A2C65B6A}"/>
              </a:ext>
            </a:extLst>
          </p:cNvPr>
          <p:cNvCxnSpPr/>
          <p:nvPr/>
        </p:nvCxnSpPr>
        <p:spPr>
          <a:xfrm>
            <a:off x="701615" y="966158"/>
            <a:ext cx="1085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A5B8279-BEBC-436B-B3B4-58B11E902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6"/>
          <a:stretch/>
        </p:blipFill>
        <p:spPr>
          <a:xfrm>
            <a:off x="9915425" y="71428"/>
            <a:ext cx="1991032" cy="89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5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.png">
            <a:extLst>
              <a:ext uri="{FF2B5EF4-FFF2-40B4-BE49-F238E27FC236}">
                <a16:creationId xmlns:a16="http://schemas.microsoft.com/office/drawing/2014/main" id="{08DF3A0D-DB28-4752-8874-FC0E7CDB9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0540483" y="370563"/>
            <a:ext cx="1219200" cy="2916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8057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76632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4646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467"/>
            <a:ext cx="10515600" cy="51524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2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E350FF8-F404-4871-AD20-21DAE53FD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October 31, 2018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A2DDE7-73E8-42DF-A089-3FAA69FB6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4F3CE3-2363-490B-9873-3B964CF13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A337F01C-DA07-4BA1-AD3D-CF1A666EF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2932DA8A-54DD-496D-88DC-AEC9B65BA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r="2945" b="1"/>
          <a:stretch/>
        </p:blipFill>
        <p:spPr bwMode="auto">
          <a:xfrm>
            <a:off x="-1" y="1"/>
            <a:ext cx="12192000" cy="61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417F99-E48D-4E21-B0CD-50E832CDE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87" y="5962169"/>
            <a:ext cx="2475184" cy="789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4529D-615D-4EC5-A6FB-45433BBDA2D0}"/>
              </a:ext>
            </a:extLst>
          </p:cNvPr>
          <p:cNvSpPr txBox="1"/>
          <p:nvPr/>
        </p:nvSpPr>
        <p:spPr>
          <a:xfrm>
            <a:off x="2874585" y="5859157"/>
            <a:ext cx="36496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Quarterly Report</a:t>
            </a:r>
          </a:p>
          <a:p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Finance/Executive Meeting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6F9EE-2A86-4E76-BD22-20F272156A41}"/>
              </a:ext>
            </a:extLst>
          </p:cNvPr>
          <p:cNvCxnSpPr/>
          <p:nvPr/>
        </p:nvCxnSpPr>
        <p:spPr>
          <a:xfrm>
            <a:off x="6869168" y="5962169"/>
            <a:ext cx="0" cy="66675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314ACFF-42DD-430A-957D-CFF507CB1B8D}"/>
              </a:ext>
            </a:extLst>
          </p:cNvPr>
          <p:cNvSpPr/>
          <p:nvPr/>
        </p:nvSpPr>
        <p:spPr>
          <a:xfrm>
            <a:off x="7166026" y="5910823"/>
            <a:ext cx="4729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12, 2018</a:t>
            </a:r>
          </a:p>
          <a:p>
            <a:pPr algn="ctr"/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Gary Brantley, </a:t>
            </a:r>
            <a:r>
              <a:rPr lang="en-US" sz="22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Information Officer</a:t>
            </a:r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63E734F4-D9A5-407A-BDAE-E6F768304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7"/>
          <a:stretch/>
        </p:blipFill>
        <p:spPr bwMode="auto">
          <a:xfrm>
            <a:off x="7735746" y="446711"/>
            <a:ext cx="44562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853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FEC-F3E9-4858-ACD8-4327863B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39469" cy="601033"/>
          </a:xfrm>
        </p:spPr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AIM Short-term Objectives and Goals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EA64B3-A616-4897-BDAA-28CF78F74A51}"/>
              </a:ext>
            </a:extLst>
          </p:cNvPr>
          <p:cNvSpPr/>
          <p:nvPr/>
        </p:nvSpPr>
        <p:spPr>
          <a:xfrm>
            <a:off x="4051502" y="2341540"/>
            <a:ext cx="1028899" cy="7386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8D69AA-8FFF-41C6-A0D4-ACC9232423F1}"/>
              </a:ext>
            </a:extLst>
          </p:cNvPr>
          <p:cNvSpPr/>
          <p:nvPr/>
        </p:nvSpPr>
        <p:spPr>
          <a:xfrm>
            <a:off x="4051502" y="4678218"/>
            <a:ext cx="1028899" cy="681123"/>
          </a:xfrm>
          <a:prstGeom prst="round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7EB77-D7FD-4F9D-BE08-7B80D5DA5452}"/>
              </a:ext>
            </a:extLst>
          </p:cNvPr>
          <p:cNvSpPr txBox="1"/>
          <p:nvPr/>
        </p:nvSpPr>
        <p:spPr>
          <a:xfrm>
            <a:off x="2301131" y="2322438"/>
            <a:ext cx="151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Segoe UI Semibold"/>
                <a:cs typeface="+mn-cs"/>
              </a:rPr>
              <a:t>Achieve IT Operational Efficiency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54240-0609-47A2-8773-7E284BC7DDE8}"/>
              </a:ext>
            </a:extLst>
          </p:cNvPr>
          <p:cNvSpPr txBox="1"/>
          <p:nvPr/>
        </p:nvSpPr>
        <p:spPr>
          <a:xfrm>
            <a:off x="2301131" y="4531295"/>
            <a:ext cx="202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Continue to Strengthen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Security Posture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EEEF92-3E26-456B-84B7-B58CCA468DEC}"/>
              </a:ext>
            </a:extLst>
          </p:cNvPr>
          <p:cNvSpPr txBox="1"/>
          <p:nvPr/>
        </p:nvSpPr>
        <p:spPr>
          <a:xfrm>
            <a:off x="2321913" y="1253739"/>
            <a:ext cx="2987963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Segoe UI Semibold"/>
                <a:cs typeface="+mn-cs"/>
              </a:rPr>
              <a:t>Objectives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0A015-ECDD-40C4-A796-B0562A2C047A}"/>
              </a:ext>
            </a:extLst>
          </p:cNvPr>
          <p:cNvSpPr txBox="1"/>
          <p:nvPr/>
        </p:nvSpPr>
        <p:spPr>
          <a:xfrm>
            <a:off x="6276118" y="1248187"/>
            <a:ext cx="2987963" cy="4001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Segoe UI Semibold"/>
                <a:cs typeface="+mn-cs"/>
              </a:rPr>
              <a:t>Goals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D1A26BC-7F61-4C82-8071-167180198C17}"/>
              </a:ext>
            </a:extLst>
          </p:cNvPr>
          <p:cNvSpPr/>
          <p:nvPr/>
        </p:nvSpPr>
        <p:spPr>
          <a:xfrm>
            <a:off x="6340774" y="2503056"/>
            <a:ext cx="817413" cy="59574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B43F0E-A6DF-48F5-86BB-276578701E5B}"/>
              </a:ext>
            </a:extLst>
          </p:cNvPr>
          <p:cNvSpPr/>
          <p:nvPr/>
        </p:nvSpPr>
        <p:spPr>
          <a:xfrm>
            <a:off x="6359243" y="4082472"/>
            <a:ext cx="817413" cy="595746"/>
          </a:xfrm>
          <a:prstGeom prst="roundRect">
            <a:avLst/>
          </a:prstGeom>
          <a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CA6002-94D6-47B8-8B43-14C63CF95BE9}"/>
              </a:ext>
            </a:extLst>
          </p:cNvPr>
          <p:cNvSpPr/>
          <p:nvPr/>
        </p:nvSpPr>
        <p:spPr>
          <a:xfrm>
            <a:off x="6373100" y="4821384"/>
            <a:ext cx="817413" cy="595746"/>
          </a:xfrm>
          <a:prstGeom prst="roundRect">
            <a:avLst/>
          </a:prstGeom>
          <a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6E5BD9-27AF-4058-91A2-B5218496E5CA}"/>
              </a:ext>
            </a:extLst>
          </p:cNvPr>
          <p:cNvSpPr/>
          <p:nvPr/>
        </p:nvSpPr>
        <p:spPr>
          <a:xfrm>
            <a:off x="6373093" y="5574155"/>
            <a:ext cx="817413" cy="595746"/>
          </a:xfrm>
          <a:prstGeom prst="roundRect">
            <a:avLst/>
          </a:prstGeom>
          <a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4762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27761-27B8-4CE9-BDF9-C21DDC8322D7}"/>
              </a:ext>
            </a:extLst>
          </p:cNvPr>
          <p:cNvSpPr txBox="1"/>
          <p:nvPr/>
        </p:nvSpPr>
        <p:spPr>
          <a:xfrm>
            <a:off x="7435273" y="1851894"/>
            <a:ext cx="287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Leverage Current Purchases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E5E8F5-03C2-4A86-91D1-FFE5B97A1C1A}"/>
              </a:ext>
            </a:extLst>
          </p:cNvPr>
          <p:cNvSpPr txBox="1"/>
          <p:nvPr/>
        </p:nvSpPr>
        <p:spPr>
          <a:xfrm>
            <a:off x="7453746" y="2475343"/>
            <a:ext cx="323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Standardization of Tools &amp; Processes Across All Agencies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BBD5DF-9E48-425B-AE8E-ECCEC75ED322}"/>
              </a:ext>
            </a:extLst>
          </p:cNvPr>
          <p:cNvSpPr txBox="1"/>
          <p:nvPr/>
        </p:nvSpPr>
        <p:spPr>
          <a:xfrm>
            <a:off x="7439891" y="3311230"/>
            <a:ext cx="291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Talent Recruitment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90ABF8-5B1A-4AAD-93F2-90B30F2C0A64}"/>
              </a:ext>
            </a:extLst>
          </p:cNvPr>
          <p:cNvSpPr txBox="1"/>
          <p:nvPr/>
        </p:nvSpPr>
        <p:spPr>
          <a:xfrm>
            <a:off x="7453746" y="4161963"/>
            <a:ext cx="291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Leverage External Partners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05A06D-007F-4D6E-B705-C925F372172D}"/>
              </a:ext>
            </a:extLst>
          </p:cNvPr>
          <p:cNvSpPr txBox="1"/>
          <p:nvPr/>
        </p:nvSpPr>
        <p:spPr>
          <a:xfrm>
            <a:off x="7394678" y="4750517"/>
            <a:ext cx="291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Strategic Network Architecture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CB499C-78FD-4FFA-864A-561904445052}"/>
              </a:ext>
            </a:extLst>
          </p:cNvPr>
          <p:cNvSpPr txBox="1"/>
          <p:nvPr/>
        </p:nvSpPr>
        <p:spPr>
          <a:xfrm>
            <a:off x="7394677" y="5519531"/>
            <a:ext cx="291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Segoe UI Light"/>
                <a:cs typeface="+mn-cs"/>
              </a:rPr>
              <a:t>Replicate Critical Resources for Business Continuity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F17705F-EDDA-4D9C-B486-91DEFC7A41E3}"/>
              </a:ext>
            </a:extLst>
          </p:cNvPr>
          <p:cNvSpPr/>
          <p:nvPr/>
        </p:nvSpPr>
        <p:spPr>
          <a:xfrm>
            <a:off x="6326915" y="1778002"/>
            <a:ext cx="817413" cy="595746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6B19380-2514-4E8E-8B61-3E0E795F6B4F}"/>
              </a:ext>
            </a:extLst>
          </p:cNvPr>
          <p:cNvSpPr/>
          <p:nvPr/>
        </p:nvSpPr>
        <p:spPr>
          <a:xfrm>
            <a:off x="6350010" y="3228111"/>
            <a:ext cx="817413" cy="595746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Segoe UI Ligh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EC7F3DC-D584-4ECF-8F5D-C081AA8D6ECF}"/>
              </a:ext>
            </a:extLst>
          </p:cNvPr>
          <p:cNvSpPr/>
          <p:nvPr/>
        </p:nvSpPr>
        <p:spPr>
          <a:xfrm>
            <a:off x="5297214" y="1906823"/>
            <a:ext cx="641768" cy="1892024"/>
          </a:xfrm>
          <a:prstGeom prst="rightBrace">
            <a:avLst/>
          </a:prstGeom>
          <a:ln>
            <a:solidFill>
              <a:srgbClr val="09279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8A6BF5E-AC41-4B25-A9B6-7CB81660B2C9}"/>
              </a:ext>
            </a:extLst>
          </p:cNvPr>
          <p:cNvSpPr/>
          <p:nvPr/>
        </p:nvSpPr>
        <p:spPr>
          <a:xfrm>
            <a:off x="5340852" y="4094579"/>
            <a:ext cx="641768" cy="1892024"/>
          </a:xfrm>
          <a:prstGeom prst="rightBrace">
            <a:avLst/>
          </a:prstGeom>
          <a:ln>
            <a:solidFill>
              <a:srgbClr val="FF99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60F558-B949-45BE-8A77-B0577EECCE4B}"/>
              </a:ext>
            </a:extLst>
          </p:cNvPr>
          <p:cNvCxnSpPr/>
          <p:nvPr/>
        </p:nvCxnSpPr>
        <p:spPr>
          <a:xfrm>
            <a:off x="886810" y="3977929"/>
            <a:ext cx="1041837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4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E9470E9-885A-4F32-B929-E38B8D28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255617"/>
            <a:ext cx="9339469" cy="601033"/>
          </a:xfrm>
        </p:spPr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Current State Assessment</a:t>
            </a:r>
          </a:p>
        </p:txBody>
      </p:sp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A1F0BE5-377B-425A-9874-C2899D6CC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/>
        </p:blipFill>
        <p:spPr>
          <a:xfrm>
            <a:off x="403677" y="1106896"/>
            <a:ext cx="11109960" cy="52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E9470E9-885A-4F32-B929-E38B8D28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255617"/>
            <a:ext cx="9339469" cy="601033"/>
          </a:xfrm>
        </p:spPr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First 90 Days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5D369F-CC8B-419A-AB45-F7C556BD2D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610895"/>
              </p:ext>
            </p:extLst>
          </p:nvPr>
        </p:nvGraphicFramePr>
        <p:xfrm>
          <a:off x="385886" y="1158767"/>
          <a:ext cx="11238556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940C211A-0F79-4F19-9D5D-41251452D0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29" y="5075372"/>
            <a:ext cx="1231480" cy="1231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9A00D42-76AD-45BD-93D9-582DBE74B3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1" y="3270963"/>
            <a:ext cx="1214815" cy="1203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1E259D9-1287-4BCB-A75B-791319144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1" y="1457201"/>
            <a:ext cx="1223433" cy="1203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375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FEC-F3E9-4858-ACD8-4327863B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Our Focus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407939-EA42-44BA-B362-2B92E70A4A3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797807" cy="43513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en-US" sz="3600" dirty="0"/>
              <a:t>Giving attention to the simplest and most important matters, after ignoring them for </a:t>
            </a:r>
            <a:r>
              <a:rPr lang="en-US" sz="3600"/>
              <a:t>a while. </a:t>
            </a:r>
            <a:endParaRPr lang="en-US" sz="3600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4F4914D-0F9E-4B17-A6B0-4E4927BCA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604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84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FEC-F3E9-4858-ACD8-4327863B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" y="223424"/>
            <a:ext cx="7774858" cy="601033"/>
          </a:xfrm>
        </p:spPr>
        <p:txBody>
          <a:bodyPr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Tye Hayes</a:t>
            </a:r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, Chief Technology Officer</a:t>
            </a:r>
          </a:p>
        </p:txBody>
      </p:sp>
      <p:pic>
        <p:nvPicPr>
          <p:cNvPr id="6" name="Content Placeholder 5" descr="A person in a white shirt&#10;&#10;Description generated with very high confidence">
            <a:extLst>
              <a:ext uri="{FF2B5EF4-FFF2-40B4-BE49-F238E27FC236}">
                <a16:creationId xmlns:a16="http://schemas.microsoft.com/office/drawing/2014/main" id="{38BD4482-5F64-4E78-A08F-D8777FFED3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" y="966159"/>
            <a:ext cx="4418881" cy="58918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5B953-5A61-4B6C-A1E5-CA553185CCB0}"/>
              </a:ext>
            </a:extLst>
          </p:cNvPr>
          <p:cNvSpPr txBox="1"/>
          <p:nvPr/>
        </p:nvSpPr>
        <p:spPr>
          <a:xfrm>
            <a:off x="4562167" y="1095924"/>
            <a:ext cx="673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Tye Hayes 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is a Navy veteran with 20 years of experience as a Technologist, Solutions Architect and Business Strategist within the Information Technology industry.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Previous Experience: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Deputy CIO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Atlanta Public Schools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Security Officer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, Lockheed Martin Aeronautics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Awards: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2014 CIO 100 Award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STEM Women of Color for IT Leadership Award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Modern Day Technology Leader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Black Engineer Award</a:t>
            </a:r>
          </a:p>
        </p:txBody>
      </p:sp>
    </p:spTree>
    <p:extLst>
      <p:ext uri="{BB962C8B-B14F-4D97-AF65-F5344CB8AC3E}">
        <p14:creationId xmlns:p14="http://schemas.microsoft.com/office/powerpoint/2010/main" val="224696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FEC-F3E9-4858-ACD8-4327863B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365125"/>
            <a:ext cx="9339469" cy="601033"/>
          </a:xfrm>
        </p:spPr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State of Security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D51F61B-D3B6-4C46-8F76-A8905BAA2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754796"/>
              </p:ext>
            </p:extLst>
          </p:nvPr>
        </p:nvGraphicFramePr>
        <p:xfrm>
          <a:off x="4371755" y="1053411"/>
          <a:ext cx="7409966" cy="574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FFA556B-CEED-4375-ADD7-454B2918A1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" y="966158"/>
            <a:ext cx="4027910" cy="58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2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2BFEC-F3E9-4858-ACD8-4327863B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339469" cy="601033"/>
          </a:xfrm>
        </p:spPr>
        <p:txBody>
          <a:bodyPr/>
          <a:lstStyle/>
          <a:p>
            <a:r>
              <a:rPr lang="en-US" sz="3500" b="0" dirty="0">
                <a:latin typeface="Calibri" panose="020F0502020204030204" pitchFamily="34" charset="0"/>
                <a:cs typeface="Calibri" panose="020F0502020204030204" pitchFamily="34" charset="0"/>
              </a:rPr>
              <a:t>State of Projects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ontent Placeholder 8">
                <a:extLst>
                  <a:ext uri="{FF2B5EF4-FFF2-40B4-BE49-F238E27FC236}">
                    <a16:creationId xmlns:a16="http://schemas.microsoft.com/office/drawing/2014/main" id="{DD9ED23C-51FB-4278-BAC5-7EADC2782BDA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2401058292"/>
                  </p:ext>
                </p:extLst>
              </p:nvPr>
            </p:nvGraphicFramePr>
            <p:xfrm>
              <a:off x="312683" y="2183163"/>
              <a:ext cx="4963510" cy="30668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ontent Placeholder 8">
                <a:extLst>
                  <a:ext uri="{FF2B5EF4-FFF2-40B4-BE49-F238E27FC236}">
                    <a16:creationId xmlns:a16="http://schemas.microsoft.com/office/drawing/2014/main" id="{DD9ED23C-51FB-4278-BAC5-7EADC2782B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683" y="2183163"/>
                <a:ext cx="4963510" cy="306682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D599CC-4A1B-4E14-8601-CCBBF5D1A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383115"/>
              </p:ext>
            </p:extLst>
          </p:nvPr>
        </p:nvGraphicFramePr>
        <p:xfrm>
          <a:off x="5507933" y="1573594"/>
          <a:ext cx="6295183" cy="428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7802030"/>
      </p:ext>
    </p:extLst>
  </p:cSld>
  <p:clrMapOvr>
    <a:masterClrMapping/>
  </p:clrMapOvr>
</p:sld>
</file>

<file path=ppt/theme/theme1.xml><?xml version="1.0" encoding="utf-8"?>
<a:theme xmlns:a="http://schemas.openxmlformats.org/drawingml/2006/main" name="AIM_OFFICI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E36C09"/>
      </a:accent2>
      <a:accent3>
        <a:srgbClr val="FFCC00"/>
      </a:accent3>
      <a:accent4>
        <a:srgbClr val="92D050"/>
      </a:accent4>
      <a:accent5>
        <a:srgbClr val="4BACC6"/>
      </a:accent5>
      <a:accent6>
        <a:srgbClr val="FE66FF"/>
      </a:accent6>
      <a:hlink>
        <a:srgbClr val="0000FF"/>
      </a:hlink>
      <a:folHlink>
        <a:srgbClr val="800080"/>
      </a:folHlink>
    </a:clrScheme>
    <a:fontScheme name="Sego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M_OFFICIAL" id="{76CE7A5B-3E7C-4C61-B527-BAA4CE3B0B23}" vid="{7FF14A34-8D65-4DA1-A68B-A6E208273B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AIM_OFFICIAL</Template>
  <TotalTime>351</TotalTime>
  <Words>371</Words>
  <Application>Microsoft Office PowerPoint</Application>
  <PresentationFormat>Widescreen</PresentationFormat>
  <Paragraphs>92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Segoe UI Black</vt:lpstr>
      <vt:lpstr>Segoe UI Light</vt:lpstr>
      <vt:lpstr>Segoe UI Semibold</vt:lpstr>
      <vt:lpstr>Segoe UI Semilight</vt:lpstr>
      <vt:lpstr>AIM_OFFICIAL</vt:lpstr>
      <vt:lpstr>PowerPoint Presentation</vt:lpstr>
      <vt:lpstr>AIM Short-term Objectives and Goals</vt:lpstr>
      <vt:lpstr>Current State Assessment</vt:lpstr>
      <vt:lpstr>First 90 Days</vt:lpstr>
      <vt:lpstr>Our Focus</vt:lpstr>
      <vt:lpstr>Tye Hayes, Chief Technology Officer</vt:lpstr>
      <vt:lpstr>State of Security</vt:lpstr>
      <vt:lpstr>State of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 Project Portfolio Management</dc:title>
  <dc:creator>Madali, Lillie</dc:creator>
  <cp:lastModifiedBy>Patton, Denisea</cp:lastModifiedBy>
  <cp:revision>21</cp:revision>
  <dcterms:created xsi:type="dcterms:W3CDTF">2018-11-01T20:15:50Z</dcterms:created>
  <dcterms:modified xsi:type="dcterms:W3CDTF">2018-12-12T17:09:38Z</dcterms:modified>
</cp:coreProperties>
</file>