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72" r:id="rId5"/>
    <p:sldId id="299"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all-Simon, Camille N." initials="SCN" lastIdx="3" clrIdx="0">
    <p:extLst>
      <p:ext uri="{19B8F6BF-5375-455C-9EA6-DF929625EA0E}">
        <p15:presenceInfo xmlns:p15="http://schemas.microsoft.com/office/powerpoint/2012/main" userId="S-1-5-21-1998280219-2088136258-456279356-91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1" autoAdjust="0"/>
    <p:restoredTop sz="94660"/>
  </p:normalViewPr>
  <p:slideViewPr>
    <p:cSldViewPr snapToGrid="0">
      <p:cViewPr varScale="1">
        <p:scale>
          <a:sx n="90" d="100"/>
          <a:sy n="90" d="100"/>
        </p:scale>
        <p:origin x="378"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en, Jon" userId="1a028689-ea1d-4e7f-9e1b-3449c3d29703" providerId="ADAL" clId="{EBE7D7AF-DD14-43D4-831B-2385B334A4E1}"/>
    <pc:docChg chg="undo custSel delSld modSld">
      <pc:chgData name="Keen, Jon" userId="1a028689-ea1d-4e7f-9e1b-3449c3d29703" providerId="ADAL" clId="{EBE7D7AF-DD14-43D4-831B-2385B334A4E1}" dt="2018-12-10T21:54:14.314" v="629" actId="404"/>
      <pc:docMkLst>
        <pc:docMk/>
      </pc:docMkLst>
      <pc:sldChg chg="modSp">
        <pc:chgData name="Keen, Jon" userId="1a028689-ea1d-4e7f-9e1b-3449c3d29703" providerId="ADAL" clId="{EBE7D7AF-DD14-43D4-831B-2385B334A4E1}" dt="2018-12-10T21:50:07.748" v="514" actId="20577"/>
        <pc:sldMkLst>
          <pc:docMk/>
          <pc:sldMk cId="1508910272" sldId="273"/>
        </pc:sldMkLst>
        <pc:spChg chg="mod">
          <ac:chgData name="Keen, Jon" userId="1a028689-ea1d-4e7f-9e1b-3449c3d29703" providerId="ADAL" clId="{EBE7D7AF-DD14-43D4-831B-2385B334A4E1}" dt="2018-12-10T21:50:07.748" v="514" actId="20577"/>
          <ac:spMkLst>
            <pc:docMk/>
            <pc:sldMk cId="1508910272" sldId="273"/>
            <ac:spMk id="2" creationId="{00000000-0000-0000-0000-000000000000}"/>
          </ac:spMkLst>
        </pc:spChg>
      </pc:sldChg>
      <pc:sldChg chg="modSp">
        <pc:chgData name="Keen, Jon" userId="1a028689-ea1d-4e7f-9e1b-3449c3d29703" providerId="ADAL" clId="{EBE7D7AF-DD14-43D4-831B-2385B334A4E1}" dt="2018-12-10T21:54:14.314" v="629" actId="404"/>
        <pc:sldMkLst>
          <pc:docMk/>
          <pc:sldMk cId="112606551" sldId="279"/>
        </pc:sldMkLst>
        <pc:spChg chg="mod">
          <ac:chgData name="Keen, Jon" userId="1a028689-ea1d-4e7f-9e1b-3449c3d29703" providerId="ADAL" clId="{EBE7D7AF-DD14-43D4-831B-2385B334A4E1}" dt="2018-12-10T21:54:14.314" v="629" actId="404"/>
          <ac:spMkLst>
            <pc:docMk/>
            <pc:sldMk cId="112606551" sldId="279"/>
            <ac:spMk id="2" creationId="{00000000-0000-0000-0000-000000000000}"/>
          </ac:spMkLst>
        </pc:spChg>
      </pc:sldChg>
      <pc:sldChg chg="del">
        <pc:chgData name="Keen, Jon" userId="1a028689-ea1d-4e7f-9e1b-3449c3d29703" providerId="ADAL" clId="{EBE7D7AF-DD14-43D4-831B-2385B334A4E1}" dt="2018-12-10T21:47:49.442" v="405" actId="2696"/>
        <pc:sldMkLst>
          <pc:docMk/>
          <pc:sldMk cId="512394878" sldId="281"/>
        </pc:sldMkLst>
      </pc:sldChg>
      <pc:sldChg chg="del">
        <pc:chgData name="Keen, Jon" userId="1a028689-ea1d-4e7f-9e1b-3449c3d29703" providerId="ADAL" clId="{EBE7D7AF-DD14-43D4-831B-2385B334A4E1}" dt="2018-12-10T21:47:49.984" v="406" actId="2696"/>
        <pc:sldMkLst>
          <pc:docMk/>
          <pc:sldMk cId="1149057843" sldId="282"/>
        </pc:sldMkLst>
      </pc:sldChg>
      <pc:sldChg chg="del">
        <pc:chgData name="Keen, Jon" userId="1a028689-ea1d-4e7f-9e1b-3449c3d29703" providerId="ADAL" clId="{EBE7D7AF-DD14-43D4-831B-2385B334A4E1}" dt="2018-12-10T21:47:48.425" v="404" actId="2696"/>
        <pc:sldMkLst>
          <pc:docMk/>
          <pc:sldMk cId="850780921" sldId="285"/>
        </pc:sldMkLst>
      </pc:sldChg>
      <pc:sldChg chg="del">
        <pc:chgData name="Keen, Jon" userId="1a028689-ea1d-4e7f-9e1b-3449c3d29703" providerId="ADAL" clId="{EBE7D7AF-DD14-43D4-831B-2385B334A4E1}" dt="2018-12-10T21:47:47.324" v="402" actId="2696"/>
        <pc:sldMkLst>
          <pc:docMk/>
          <pc:sldMk cId="1572376078" sldId="286"/>
        </pc:sldMkLst>
      </pc:sldChg>
      <pc:sldChg chg="del">
        <pc:chgData name="Keen, Jon" userId="1a028689-ea1d-4e7f-9e1b-3449c3d29703" providerId="ADAL" clId="{EBE7D7AF-DD14-43D4-831B-2385B334A4E1}" dt="2018-12-10T21:47:47.864" v="403" actId="2696"/>
        <pc:sldMkLst>
          <pc:docMk/>
          <pc:sldMk cId="2651705508" sldId="287"/>
        </pc:sldMkLst>
      </pc:sldChg>
      <pc:sldChg chg="del">
        <pc:chgData name="Keen, Jon" userId="1a028689-ea1d-4e7f-9e1b-3449c3d29703" providerId="ADAL" clId="{EBE7D7AF-DD14-43D4-831B-2385B334A4E1}" dt="2018-12-10T21:47:45.196" v="400" actId="2696"/>
        <pc:sldMkLst>
          <pc:docMk/>
          <pc:sldMk cId="2331218998" sldId="288"/>
        </pc:sldMkLst>
      </pc:sldChg>
      <pc:sldChg chg="del">
        <pc:chgData name="Keen, Jon" userId="1a028689-ea1d-4e7f-9e1b-3449c3d29703" providerId="ADAL" clId="{EBE7D7AF-DD14-43D4-831B-2385B334A4E1}" dt="2018-12-10T21:47:42.713" v="399" actId="2696"/>
        <pc:sldMkLst>
          <pc:docMk/>
          <pc:sldMk cId="995019939" sldId="290"/>
        </pc:sldMkLst>
      </pc:sldChg>
      <pc:sldChg chg="del">
        <pc:chgData name="Keen, Jon" userId="1a028689-ea1d-4e7f-9e1b-3449c3d29703" providerId="ADAL" clId="{EBE7D7AF-DD14-43D4-831B-2385B334A4E1}" dt="2018-12-10T21:47:50.622" v="407" actId="2696"/>
        <pc:sldMkLst>
          <pc:docMk/>
          <pc:sldMk cId="3423244914" sldId="292"/>
        </pc:sldMkLst>
      </pc:sldChg>
      <pc:sldChg chg="del">
        <pc:chgData name="Keen, Jon" userId="1a028689-ea1d-4e7f-9e1b-3449c3d29703" providerId="ADAL" clId="{EBE7D7AF-DD14-43D4-831B-2385B334A4E1}" dt="2018-12-10T21:47:51.203" v="408" actId="2696"/>
        <pc:sldMkLst>
          <pc:docMk/>
          <pc:sldMk cId="2034245300" sldId="294"/>
        </pc:sldMkLst>
      </pc:sldChg>
      <pc:sldChg chg="del">
        <pc:chgData name="Keen, Jon" userId="1a028689-ea1d-4e7f-9e1b-3449c3d29703" providerId="ADAL" clId="{EBE7D7AF-DD14-43D4-831B-2385B334A4E1}" dt="2018-12-10T21:47:46.397" v="401" actId="2696"/>
        <pc:sldMkLst>
          <pc:docMk/>
          <pc:sldMk cId="2766232344" sldId="295"/>
        </pc:sldMkLst>
      </pc:sldChg>
      <pc:sldChg chg="modSp">
        <pc:chgData name="Keen, Jon" userId="1a028689-ea1d-4e7f-9e1b-3449c3d29703" providerId="ADAL" clId="{EBE7D7AF-DD14-43D4-831B-2385B334A4E1}" dt="2018-12-10T21:41:54.258" v="72" actId="20577"/>
        <pc:sldMkLst>
          <pc:docMk/>
          <pc:sldMk cId="1879090986" sldId="296"/>
        </pc:sldMkLst>
        <pc:spChg chg="mod">
          <ac:chgData name="Keen, Jon" userId="1a028689-ea1d-4e7f-9e1b-3449c3d29703" providerId="ADAL" clId="{EBE7D7AF-DD14-43D4-831B-2385B334A4E1}" dt="2018-12-10T21:41:54.258" v="72" actId="20577"/>
          <ac:spMkLst>
            <pc:docMk/>
            <pc:sldMk cId="1879090986" sldId="296"/>
            <ac:spMk id="2" creationId="{00000000-0000-0000-0000-000000000000}"/>
          </ac:spMkLst>
        </pc:spChg>
      </pc:sldChg>
      <pc:sldChg chg="modSp">
        <pc:chgData name="Keen, Jon" userId="1a028689-ea1d-4e7f-9e1b-3449c3d29703" providerId="ADAL" clId="{EBE7D7AF-DD14-43D4-831B-2385B334A4E1}" dt="2018-12-10T21:42:07.229" v="80" actId="20577"/>
        <pc:sldMkLst>
          <pc:docMk/>
          <pc:sldMk cId="2582169530" sldId="298"/>
        </pc:sldMkLst>
        <pc:spChg chg="mod">
          <ac:chgData name="Keen, Jon" userId="1a028689-ea1d-4e7f-9e1b-3449c3d29703" providerId="ADAL" clId="{EBE7D7AF-DD14-43D4-831B-2385B334A4E1}" dt="2018-12-10T21:42:07.229" v="80" actId="20577"/>
          <ac:spMkLst>
            <pc:docMk/>
            <pc:sldMk cId="2582169530" sldId="298"/>
            <ac:spMk id="2" creationId="{E33D7FD0-FF3B-4D4F-B58B-358E9D93126A}"/>
          </ac:spMkLst>
        </pc:spChg>
      </pc:sldChg>
      <pc:sldChg chg="modSp">
        <pc:chgData name="Keen, Jon" userId="1a028689-ea1d-4e7f-9e1b-3449c3d29703" providerId="ADAL" clId="{EBE7D7AF-DD14-43D4-831B-2385B334A4E1}" dt="2018-12-10T21:53:26.166" v="625" actId="6549"/>
        <pc:sldMkLst>
          <pc:docMk/>
          <pc:sldMk cId="795768516" sldId="299"/>
        </pc:sldMkLst>
        <pc:spChg chg="mod">
          <ac:chgData name="Keen, Jon" userId="1a028689-ea1d-4e7f-9e1b-3449c3d29703" providerId="ADAL" clId="{EBE7D7AF-DD14-43D4-831B-2385B334A4E1}" dt="2018-12-10T21:53:26.166" v="625" actId="6549"/>
          <ac:spMkLst>
            <pc:docMk/>
            <pc:sldMk cId="795768516" sldId="299"/>
            <ac:spMk id="2" creationId="{00000000-0000-0000-0000-000000000000}"/>
          </ac:spMkLst>
        </pc:spChg>
      </pc:sldChg>
      <pc:sldChg chg="modSp">
        <pc:chgData name="Keen, Jon" userId="1a028689-ea1d-4e7f-9e1b-3449c3d29703" providerId="ADAL" clId="{EBE7D7AF-DD14-43D4-831B-2385B334A4E1}" dt="2018-12-10T21:50:02.600" v="510" actId="20577"/>
        <pc:sldMkLst>
          <pc:docMk/>
          <pc:sldMk cId="4091722361" sldId="300"/>
        </pc:sldMkLst>
        <pc:spChg chg="mod">
          <ac:chgData name="Keen, Jon" userId="1a028689-ea1d-4e7f-9e1b-3449c3d29703" providerId="ADAL" clId="{EBE7D7AF-DD14-43D4-831B-2385B334A4E1}" dt="2018-12-10T21:49:46.887" v="506" actId="20577"/>
          <ac:spMkLst>
            <pc:docMk/>
            <pc:sldMk cId="4091722361" sldId="300"/>
            <ac:spMk id="2" creationId="{00000000-0000-0000-0000-000000000000}"/>
          </ac:spMkLst>
        </pc:spChg>
        <pc:spChg chg="mod">
          <ac:chgData name="Keen, Jon" userId="1a028689-ea1d-4e7f-9e1b-3449c3d29703" providerId="ADAL" clId="{EBE7D7AF-DD14-43D4-831B-2385B334A4E1}" dt="2018-12-10T21:50:02.600" v="510" actId="20577"/>
          <ac:spMkLst>
            <pc:docMk/>
            <pc:sldMk cId="4091722361" sldId="300"/>
            <ac:spMk id="3" creationId="{00000000-0000-0000-0000-000000000000}"/>
          </ac:spMkLst>
        </pc:spChg>
      </pc:sldChg>
      <pc:sldChg chg="del">
        <pc:chgData name="Keen, Jon" userId="1a028689-ea1d-4e7f-9e1b-3449c3d29703" providerId="ADAL" clId="{EBE7D7AF-DD14-43D4-831B-2385B334A4E1}" dt="2018-12-10T21:47:25.373" v="393" actId="2696"/>
        <pc:sldMkLst>
          <pc:docMk/>
          <pc:sldMk cId="2177114934" sldId="301"/>
        </pc:sldMkLst>
      </pc:sldChg>
      <pc:sldChg chg="del">
        <pc:chgData name="Keen, Jon" userId="1a028689-ea1d-4e7f-9e1b-3449c3d29703" providerId="ADAL" clId="{EBE7D7AF-DD14-43D4-831B-2385B334A4E1}" dt="2018-12-10T21:47:26.120" v="394" actId="2696"/>
        <pc:sldMkLst>
          <pc:docMk/>
          <pc:sldMk cId="3514830802" sldId="302"/>
        </pc:sldMkLst>
      </pc:sldChg>
      <pc:sldChg chg="del">
        <pc:chgData name="Keen, Jon" userId="1a028689-ea1d-4e7f-9e1b-3449c3d29703" providerId="ADAL" clId="{EBE7D7AF-DD14-43D4-831B-2385B334A4E1}" dt="2018-12-10T21:47:40.835" v="398" actId="2696"/>
        <pc:sldMkLst>
          <pc:docMk/>
          <pc:sldMk cId="3654370467"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15" tIns="46657" rIns="93315" bIns="46657" rtlCol="0"/>
          <a:lstStyle>
            <a:lvl1pPr algn="l">
              <a:defRPr sz="1200"/>
            </a:lvl1pPr>
          </a:lstStyle>
          <a:p>
            <a:endParaRPr lang="en-US"/>
          </a:p>
        </p:txBody>
      </p:sp>
      <p:sp>
        <p:nvSpPr>
          <p:cNvPr id="3" name="Date Placeholder 2"/>
          <p:cNvSpPr>
            <a:spLocks noGrp="1"/>
          </p:cNvSpPr>
          <p:nvPr>
            <p:ph type="dt" idx="1"/>
          </p:nvPr>
        </p:nvSpPr>
        <p:spPr>
          <a:xfrm>
            <a:off x="3978133" y="1"/>
            <a:ext cx="3043343" cy="467072"/>
          </a:xfrm>
          <a:prstGeom prst="rect">
            <a:avLst/>
          </a:prstGeom>
        </p:spPr>
        <p:txBody>
          <a:bodyPr vert="horz" lIns="93315" tIns="46657" rIns="93315" bIns="46657" rtlCol="0"/>
          <a:lstStyle>
            <a:lvl1pPr algn="r">
              <a:defRPr sz="1200"/>
            </a:lvl1pPr>
          </a:lstStyle>
          <a:p>
            <a:fld id="{71BD4573-58E7-4156-A133-2731F5F8D1A6}" type="datetimeFigureOut">
              <a:rPr lang="en-US" smtClean="0"/>
              <a:t>12/11/2018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5" tIns="46657" rIns="93315" bIns="46657"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7" rIns="93315" bIns="466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7071"/>
          </a:xfrm>
          <a:prstGeom prst="rect">
            <a:avLst/>
          </a:prstGeom>
        </p:spPr>
        <p:txBody>
          <a:bodyPr vert="horz" lIns="93315" tIns="46657" rIns="93315"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7" rIns="93315" bIns="46657"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12/11/2018</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12/11/2018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12/11/2018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12/11/2018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12/11/2018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12/11/2018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12/11/2018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12/11/2018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12/11/2018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3.png@01D37A39.192DE8C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4400" u="sng" dirty="0"/>
              <a:t>Department of Parks &amp; Recreation (DPR)</a:t>
            </a:r>
            <a:br>
              <a:rPr lang="en-US" sz="4400" u="sng" dirty="0"/>
            </a:br>
            <a:r>
              <a:rPr lang="en-US" dirty="0"/>
              <a:t>Office of Parks Outdoor Events Permitting Process </a:t>
            </a:r>
          </a:p>
        </p:txBody>
      </p:sp>
      <p:sp>
        <p:nvSpPr>
          <p:cNvPr id="5" name="Subtitle 4"/>
          <p:cNvSpPr>
            <a:spLocks noGrp="1"/>
          </p:cNvSpPr>
          <p:nvPr>
            <p:ph type="subTitle" idx="1"/>
          </p:nvPr>
        </p:nvSpPr>
        <p:spPr>
          <a:xfrm>
            <a:off x="711200" y="3228536"/>
            <a:ext cx="10472928" cy="1752600"/>
          </a:xfrm>
        </p:spPr>
        <p:txBody>
          <a:bodyPr/>
          <a:lstStyle/>
          <a:p>
            <a:endParaRPr lang="en-US" sz="1600" dirty="0"/>
          </a:p>
          <a:p>
            <a:endParaRPr lang="en-US" sz="1600" dirty="0"/>
          </a:p>
          <a:p>
            <a:r>
              <a:rPr lang="en-US" sz="1600" dirty="0"/>
              <a:t>CDHS Committee Update</a:t>
            </a:r>
          </a:p>
          <a:p>
            <a:r>
              <a:rPr lang="en-US" sz="1600" dirty="0"/>
              <a:t>December 11, 2018</a:t>
            </a:r>
          </a:p>
          <a:p>
            <a:endParaRPr lang="en-US" dirty="0"/>
          </a:p>
          <a:p>
            <a:pPr algn="l"/>
            <a:endParaRPr lang="en-US" dirty="0"/>
          </a:p>
          <a:p>
            <a:endParaRPr lang="en-US" dirty="0"/>
          </a:p>
        </p:txBody>
      </p:sp>
      <p:pic>
        <p:nvPicPr>
          <p:cNvPr id="7" name="Picture 6" descr="ResurgenscolorDPR %283%29 2">
            <a:extLst>
              <a:ext uri="{FF2B5EF4-FFF2-40B4-BE49-F238E27FC236}">
                <a16:creationId xmlns:a16="http://schemas.microsoft.com/office/drawing/2014/main" id="{1CAAE597-8457-43D0-A96A-4B672ECDA641}"/>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12459" y="2966357"/>
            <a:ext cx="1640341" cy="1921329"/>
          </a:xfrm>
          <a:prstGeom prst="rect">
            <a:avLst/>
          </a:prstGeom>
          <a:noFill/>
          <a:ln>
            <a:noFill/>
          </a:ln>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536883"/>
          </a:xfrm>
        </p:spPr>
        <p:txBody>
          <a:bodyPr>
            <a:noAutofit/>
          </a:bodyPr>
          <a:lstStyle/>
          <a:p>
            <a:pPr algn="ctr"/>
            <a:r>
              <a:rPr lang="en-US" sz="4800" dirty="0"/>
              <a:t>Process Overview</a:t>
            </a:r>
          </a:p>
        </p:txBody>
      </p:sp>
      <p:sp>
        <p:nvSpPr>
          <p:cNvPr id="2" name="Content Placeholder 1"/>
          <p:cNvSpPr>
            <a:spLocks noGrp="1"/>
          </p:cNvSpPr>
          <p:nvPr>
            <p:ph idx="1"/>
          </p:nvPr>
        </p:nvSpPr>
        <p:spPr>
          <a:xfrm>
            <a:off x="609600" y="1610248"/>
            <a:ext cx="10972800" cy="4368521"/>
          </a:xfrm>
        </p:spPr>
        <p:txBody>
          <a:bodyPr>
            <a:normAutofit/>
          </a:bodyPr>
          <a:lstStyle/>
          <a:p>
            <a:pPr marL="27432" indent="0">
              <a:buNone/>
            </a:pPr>
            <a:r>
              <a:rPr lang="en-US" sz="1600" dirty="0"/>
              <a:t>Upon passage of Resolution 18-R-3929 the Office of Parks began a process to review the current code, internal procedures, and best practices. Given the cross-department nature of outdoor events permitting, a cross-department working group* was formed to review findings and recommendations of the Code of Ordinances Chapter 142 – Outdoor Events. </a:t>
            </a:r>
          </a:p>
          <a:p>
            <a:pPr marL="0" indent="0">
              <a:buNone/>
            </a:pPr>
            <a:endParaRPr lang="en-US" sz="500" dirty="0"/>
          </a:p>
          <a:p>
            <a:pPr marL="370332" indent="-342900">
              <a:buFont typeface="+mj-lt"/>
              <a:buAutoNum type="arabicPeriod"/>
            </a:pPr>
            <a:r>
              <a:rPr lang="en-US" sz="2000" dirty="0"/>
              <a:t>Review of the current code, internal procedures, and best practices (Aug-Oct)</a:t>
            </a:r>
          </a:p>
          <a:p>
            <a:pPr marL="370332" indent="-342900">
              <a:buFont typeface="+mj-lt"/>
              <a:buAutoNum type="arabicPeriod"/>
            </a:pPr>
            <a:r>
              <a:rPr lang="en-US" sz="2000" dirty="0"/>
              <a:t>Cross-department permitting review and recommendation development (Oct-Nov)</a:t>
            </a:r>
          </a:p>
          <a:p>
            <a:pPr marL="370332" indent="-342900">
              <a:buFont typeface="+mj-lt"/>
              <a:buAutoNum type="arabicPeriod"/>
            </a:pPr>
            <a:r>
              <a:rPr lang="en-US" sz="2000" dirty="0"/>
              <a:t>Initial legal review and cross-department discussion (Dec)</a:t>
            </a:r>
          </a:p>
          <a:p>
            <a:pPr marL="370332" indent="-342900">
              <a:buFont typeface="+mj-lt"/>
              <a:buAutoNum type="arabicPeriod"/>
            </a:pPr>
            <a:r>
              <a:rPr lang="en-US" sz="2000" dirty="0"/>
              <a:t>Working group to conduct final legal and operation review (Jan)</a:t>
            </a:r>
          </a:p>
          <a:p>
            <a:pPr marL="370332" indent="-342900">
              <a:buFont typeface="+mj-lt"/>
              <a:buAutoNum type="arabicPeriod"/>
            </a:pPr>
            <a:r>
              <a:rPr lang="en-US" sz="2000" dirty="0"/>
              <a:t>Present findings and recommendations to CDHS committee (Jan 15) </a:t>
            </a:r>
          </a:p>
          <a:p>
            <a:pPr marL="370332" indent="-342900">
              <a:buFont typeface="+mj-lt"/>
              <a:buAutoNum type="arabicPeriod"/>
            </a:pPr>
            <a:r>
              <a:rPr lang="en-US" sz="2000" dirty="0"/>
              <a:t>Finalize recommendations, review and adjust internal procedures (Jan-Feb)</a:t>
            </a:r>
          </a:p>
          <a:p>
            <a:pPr marL="27432" indent="0">
              <a:buNone/>
            </a:pPr>
            <a:endParaRPr lang="en-US" sz="1000" dirty="0"/>
          </a:p>
          <a:p>
            <a:pPr marL="27432" indent="0">
              <a:buNone/>
            </a:pPr>
            <a:r>
              <a:rPr lang="en-US" sz="1600" dirty="0"/>
              <a:t>*Cross-department working group includes the Department of Parks and Recreation, Mayor’s Office of Special Events, Atlanta Police Department, Atlanta Fire and Rescue Department, Mayor’s Office of Innovation and Performance, and Law Department</a:t>
            </a:r>
          </a:p>
          <a:p>
            <a:pPr marL="27432" indent="0">
              <a:buNone/>
            </a:pPr>
            <a:endParaRPr lang="en-US" sz="1400" dirty="0"/>
          </a:p>
        </p:txBody>
      </p:sp>
    </p:spTree>
    <p:extLst>
      <p:ext uri="{BB962C8B-B14F-4D97-AF65-F5344CB8AC3E}">
        <p14:creationId xmlns:p14="http://schemas.microsoft.com/office/powerpoint/2010/main" val="79576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B588F31AD31E43B5798E69A83B2E31" ma:contentTypeVersion="4" ma:contentTypeDescription="Create a new document." ma:contentTypeScope="" ma:versionID="02a5fb4f9f437453410a81599df9cf2e">
  <xsd:schema xmlns:xsd="http://www.w3.org/2001/XMLSchema" xmlns:xs="http://www.w3.org/2001/XMLSchema" xmlns:p="http://schemas.microsoft.com/office/2006/metadata/properties" xmlns:ns2="fcf6aae3-bde9-4b72-9110-0d594e46fdb1" targetNamespace="http://schemas.microsoft.com/office/2006/metadata/properties" ma:root="true" ma:fieldsID="17ded9a339127cf60b6059a32910d6ee" ns2:_="">
    <xsd:import namespace="fcf6aae3-bde9-4b72-9110-0d594e46fdb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f6aae3-bde9-4b72-9110-0d594e46f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F2004A-32CD-46C3-9688-DF35C0106992}">
  <ds:schemaRefs>
    <ds:schemaRef ds:uri="http://schemas.microsoft.com/office/2006/documentManagement/types"/>
    <ds:schemaRef ds:uri="http://purl.org/dc/elements/1.1/"/>
    <ds:schemaRef ds:uri="http://purl.org/dc/dcmitype/"/>
    <ds:schemaRef ds:uri="fcf6aae3-bde9-4b72-9110-0d594e46fdb1"/>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866ECB2A-5F90-403C-B4F9-97493643E513}">
  <ds:schemaRefs>
    <ds:schemaRef ds:uri="http://schemas.microsoft.com/sharepoint/v3/contenttype/forms"/>
  </ds:schemaRefs>
</ds:datastoreItem>
</file>

<file path=customXml/itemProps3.xml><?xml version="1.0" encoding="utf-8"?>
<ds:datastoreItem xmlns:ds="http://schemas.openxmlformats.org/officeDocument/2006/customXml" ds:itemID="{A997651A-6B35-4250-93B8-524050109D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f6aae3-bde9-4b72-9110-0d594e46f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5477</TotalTime>
  <Words>180</Words>
  <Application>Microsoft Office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Century Gothic</vt:lpstr>
      <vt:lpstr>Palatino Linotype</vt:lpstr>
      <vt:lpstr>Wingdings 2</vt:lpstr>
      <vt:lpstr>Presentation on brainstorming</vt:lpstr>
      <vt:lpstr>Department of Parks &amp; Recreation (DPR) Office of Parks Outdoor Events Permitting Process </vt:lpstr>
      <vt:lpstr>Process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Parks Outdoor Events Permitting Process</dc:title>
  <dc:creator>Wright, Adrienne</dc:creator>
  <cp:lastModifiedBy>Small-Simon, Camille N.</cp:lastModifiedBy>
  <cp:revision>90</cp:revision>
  <cp:lastPrinted>2018-12-06T23:46:54Z</cp:lastPrinted>
  <dcterms:created xsi:type="dcterms:W3CDTF">2018-10-29T21:05:00Z</dcterms:created>
  <dcterms:modified xsi:type="dcterms:W3CDTF">2018-12-11T17:26:16Z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0x010100EBB588F31AD31E43B5798E69A83B2E31</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