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0" r:id="rId4"/>
    <p:sldId id="263" r:id="rId5"/>
    <p:sldId id="262" r:id="rId6"/>
    <p:sldId id="268" r:id="rId7"/>
    <p:sldId id="259" r:id="rId8"/>
    <p:sldId id="261" r:id="rId9"/>
    <p:sldId id="266" r:id="rId10"/>
    <p:sldId id="264" r:id="rId11"/>
    <p:sldId id="265" r:id="rId12"/>
  </p:sldIdLst>
  <p:sldSz cx="9144000" cy="5143500" type="screen16x9"/>
  <p:notesSz cx="7010400" cy="9296400"/>
  <p:defaultTextStyle>
    <a:defPPr>
      <a:defRPr lang="en-US"/>
    </a:defPPr>
    <a:lvl1pPr marL="0" algn="l" defTabSz="6868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3403" algn="l" defTabSz="6868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6806" algn="l" defTabSz="6868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30209" algn="l" defTabSz="6868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3612" algn="l" defTabSz="6868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7015" algn="l" defTabSz="6868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60418" algn="l" defTabSz="6868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3820" algn="l" defTabSz="6868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7223" algn="l" defTabSz="6868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22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0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3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60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5614-256F-4E29-842B-A72236F42B40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41B6-FF82-452E-84F5-975D1F2D7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9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5614-256F-4E29-842B-A72236F42B40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41B6-FF82-452E-84F5-975D1F2D7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5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5614-256F-4E29-842B-A72236F42B40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41B6-FF82-452E-84F5-975D1F2D7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3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550"/>
            <a:ext cx="8229600" cy="685800"/>
          </a:xfrm>
        </p:spPr>
        <p:txBody>
          <a:bodyPr>
            <a:normAutofit/>
          </a:bodyPr>
          <a:lstStyle>
            <a:lvl1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749"/>
            <a:ext cx="8229600" cy="2784873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5614-256F-4E29-842B-A72236F42B40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41B6-FF82-452E-84F5-975D1F2D7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1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34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68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302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36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70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604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38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722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5614-256F-4E29-842B-A72236F42B40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41B6-FF82-452E-84F5-975D1F2D7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5614-256F-4E29-842B-A72236F42B40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41B6-FF82-452E-84F5-975D1F2D7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93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3403" indent="0">
              <a:buNone/>
              <a:defRPr sz="1500" b="1"/>
            </a:lvl2pPr>
            <a:lvl3pPr marL="686806" indent="0">
              <a:buNone/>
              <a:defRPr sz="1400" b="1"/>
            </a:lvl3pPr>
            <a:lvl4pPr marL="1030209" indent="0">
              <a:buNone/>
              <a:defRPr sz="1200" b="1"/>
            </a:lvl4pPr>
            <a:lvl5pPr marL="1373612" indent="0">
              <a:buNone/>
              <a:defRPr sz="1200" b="1"/>
            </a:lvl5pPr>
            <a:lvl6pPr marL="1717015" indent="0">
              <a:buNone/>
              <a:defRPr sz="1200" b="1"/>
            </a:lvl6pPr>
            <a:lvl7pPr marL="2060418" indent="0">
              <a:buNone/>
              <a:defRPr sz="1200" b="1"/>
            </a:lvl7pPr>
            <a:lvl8pPr marL="2403820" indent="0">
              <a:buNone/>
              <a:defRPr sz="1200" b="1"/>
            </a:lvl8pPr>
            <a:lvl9pPr marL="274722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3403" indent="0">
              <a:buNone/>
              <a:defRPr sz="1500" b="1"/>
            </a:lvl2pPr>
            <a:lvl3pPr marL="686806" indent="0">
              <a:buNone/>
              <a:defRPr sz="1400" b="1"/>
            </a:lvl3pPr>
            <a:lvl4pPr marL="1030209" indent="0">
              <a:buNone/>
              <a:defRPr sz="1200" b="1"/>
            </a:lvl4pPr>
            <a:lvl5pPr marL="1373612" indent="0">
              <a:buNone/>
              <a:defRPr sz="1200" b="1"/>
            </a:lvl5pPr>
            <a:lvl6pPr marL="1717015" indent="0">
              <a:buNone/>
              <a:defRPr sz="1200" b="1"/>
            </a:lvl6pPr>
            <a:lvl7pPr marL="2060418" indent="0">
              <a:buNone/>
              <a:defRPr sz="1200" b="1"/>
            </a:lvl7pPr>
            <a:lvl8pPr marL="2403820" indent="0">
              <a:buNone/>
              <a:defRPr sz="1200" b="1"/>
            </a:lvl8pPr>
            <a:lvl9pPr marL="274722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5614-256F-4E29-842B-A72236F42B40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41B6-FF82-452E-84F5-975D1F2D7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6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5614-256F-4E29-842B-A72236F42B40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41B6-FF82-452E-84F5-975D1F2D7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5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5614-256F-4E29-842B-A72236F42B40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41B6-FF82-452E-84F5-975D1F2D7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2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3403" indent="0">
              <a:buNone/>
              <a:defRPr sz="900"/>
            </a:lvl2pPr>
            <a:lvl3pPr marL="686806" indent="0">
              <a:buNone/>
              <a:defRPr sz="800"/>
            </a:lvl3pPr>
            <a:lvl4pPr marL="1030209" indent="0">
              <a:buNone/>
              <a:defRPr sz="700"/>
            </a:lvl4pPr>
            <a:lvl5pPr marL="1373612" indent="0">
              <a:buNone/>
              <a:defRPr sz="700"/>
            </a:lvl5pPr>
            <a:lvl6pPr marL="1717015" indent="0">
              <a:buNone/>
              <a:defRPr sz="700"/>
            </a:lvl6pPr>
            <a:lvl7pPr marL="2060418" indent="0">
              <a:buNone/>
              <a:defRPr sz="700"/>
            </a:lvl7pPr>
            <a:lvl8pPr marL="2403820" indent="0">
              <a:buNone/>
              <a:defRPr sz="700"/>
            </a:lvl8pPr>
            <a:lvl9pPr marL="274722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5614-256F-4E29-842B-A72236F42B40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41B6-FF82-452E-84F5-975D1F2D7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6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3403" indent="0">
              <a:buNone/>
              <a:defRPr sz="2100"/>
            </a:lvl2pPr>
            <a:lvl3pPr marL="686806" indent="0">
              <a:buNone/>
              <a:defRPr sz="1800"/>
            </a:lvl3pPr>
            <a:lvl4pPr marL="1030209" indent="0">
              <a:buNone/>
              <a:defRPr sz="1500"/>
            </a:lvl4pPr>
            <a:lvl5pPr marL="1373612" indent="0">
              <a:buNone/>
              <a:defRPr sz="1500"/>
            </a:lvl5pPr>
            <a:lvl6pPr marL="1717015" indent="0">
              <a:buNone/>
              <a:defRPr sz="1500"/>
            </a:lvl6pPr>
            <a:lvl7pPr marL="2060418" indent="0">
              <a:buNone/>
              <a:defRPr sz="1500"/>
            </a:lvl7pPr>
            <a:lvl8pPr marL="2403820" indent="0">
              <a:buNone/>
              <a:defRPr sz="1500"/>
            </a:lvl8pPr>
            <a:lvl9pPr marL="2747223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3403" indent="0">
              <a:buNone/>
              <a:defRPr sz="900"/>
            </a:lvl2pPr>
            <a:lvl3pPr marL="686806" indent="0">
              <a:buNone/>
              <a:defRPr sz="800"/>
            </a:lvl3pPr>
            <a:lvl4pPr marL="1030209" indent="0">
              <a:buNone/>
              <a:defRPr sz="700"/>
            </a:lvl4pPr>
            <a:lvl5pPr marL="1373612" indent="0">
              <a:buNone/>
              <a:defRPr sz="700"/>
            </a:lvl5pPr>
            <a:lvl6pPr marL="1717015" indent="0">
              <a:buNone/>
              <a:defRPr sz="700"/>
            </a:lvl6pPr>
            <a:lvl7pPr marL="2060418" indent="0">
              <a:buNone/>
              <a:defRPr sz="700"/>
            </a:lvl7pPr>
            <a:lvl8pPr marL="2403820" indent="0">
              <a:buNone/>
              <a:defRPr sz="700"/>
            </a:lvl8pPr>
            <a:lvl9pPr marL="274722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5614-256F-4E29-842B-A72236F42B40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41B6-FF82-452E-84F5-975D1F2D7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26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681" tIns="34340" rIns="68681" bIns="343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681" tIns="34340" rIns="68681" bIns="343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C5614-256F-4E29-842B-A72236F42B40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041B6-FF82-452E-84F5-975D1F2D7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6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680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552" indent="-257552" algn="l" defTabSz="6868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8030" indent="-214627" algn="l" defTabSz="686806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8507" indent="-171701" algn="l" defTabSz="68680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910" indent="-171701" algn="l" defTabSz="686806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13" indent="-171701" algn="l" defTabSz="686806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8716" indent="-171701" algn="l" defTabSz="68680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2119" indent="-171701" algn="l" defTabSz="68680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5522" indent="-171701" algn="l" defTabSz="68680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8925" indent="-171701" algn="l" defTabSz="68680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8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403" algn="l" defTabSz="6868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6806" algn="l" defTabSz="6868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209" algn="l" defTabSz="6868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3612" algn="l" defTabSz="6868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7015" algn="l" defTabSz="6868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0418" algn="l" defTabSz="6868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3820" algn="l" defTabSz="6868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7223" algn="l" defTabSz="6868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186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1D83A3B-F71D-4CFC-8705-8DFDC591D9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89742"/>
            <a:ext cx="6359367" cy="425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87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6B4E4CD-E576-4F1A-86D2-12ED0E631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3835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To follow updates on the transformation of Underground Atlanta visit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50536D-B3C6-4DCB-9B32-C13EA2EDDC43}"/>
              </a:ext>
            </a:extLst>
          </p:cNvPr>
          <p:cNvSpPr txBox="1">
            <a:spLocks/>
          </p:cNvSpPr>
          <p:nvPr/>
        </p:nvSpPr>
        <p:spPr>
          <a:xfrm>
            <a:off x="488324" y="2838451"/>
            <a:ext cx="8229600" cy="685800"/>
          </a:xfrm>
          <a:prstGeom prst="rect">
            <a:avLst/>
          </a:prstGeom>
        </p:spPr>
        <p:txBody>
          <a:bodyPr vert="horz" lIns="68681" tIns="34340" rIns="68681" bIns="34340" rtlCol="0" anchor="ctr">
            <a:noAutofit/>
          </a:bodyPr>
          <a:lstStyle>
            <a:lvl1pPr algn="ctr" defTabSz="686806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b="1" dirty="0"/>
              <a:t>www.undergroundatl.com</a:t>
            </a:r>
          </a:p>
        </p:txBody>
      </p:sp>
    </p:spTree>
    <p:extLst>
      <p:ext uri="{BB962C8B-B14F-4D97-AF65-F5344CB8AC3E}">
        <p14:creationId xmlns:p14="http://schemas.microsoft.com/office/powerpoint/2010/main" val="297549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5E54AB-07E0-4CFA-AAA8-46AB3CF07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57519"/>
            <a:ext cx="7010400" cy="418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5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1312B5-9676-4081-9921-D49C7EF2C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03521"/>
            <a:ext cx="6591870" cy="423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72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050622-DE42-4E1B-A65F-A0D7F892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92404"/>
            <a:ext cx="6558355" cy="425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21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9857CE-986E-4018-8C65-5138452924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29553"/>
            <a:ext cx="7620000" cy="419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60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4A5943-A678-4107-A873-88B8E38916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7446"/>
            <a:ext cx="6934200" cy="42260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D75A79-9183-4C5D-A173-1781CF15CB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310886"/>
            <a:ext cx="1219200" cy="170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55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F9A0F7-462E-457F-81E5-766309CFE5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32350"/>
            <a:ext cx="7242235" cy="421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68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F8B4D4-F0E1-4463-A0A2-583FD99702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8130"/>
            <a:ext cx="6858000" cy="422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44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857027-9B40-4556-8605-86E3F58CB7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17" y="927011"/>
            <a:ext cx="7753683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90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15</Words>
  <Application>Microsoft Office PowerPoint</Application>
  <PresentationFormat>On-screen Show (16:9)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follow updates on the transformation of Underground Atlanta visit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Haralampopoulos, Zara</dc:creator>
  <cp:lastModifiedBy>Lindo, Corrine A</cp:lastModifiedBy>
  <cp:revision>9</cp:revision>
  <cp:lastPrinted>2018-10-09T19:12:26Z</cp:lastPrinted>
  <dcterms:created xsi:type="dcterms:W3CDTF">2018-07-16T14:19:56Z</dcterms:created>
  <dcterms:modified xsi:type="dcterms:W3CDTF">2018-11-13T14:43:24Z</dcterms:modified>
</cp:coreProperties>
</file>