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9" r:id="rId1"/>
  </p:sldMasterIdLst>
  <p:notesMasterIdLst>
    <p:notesMasterId r:id="rId3"/>
  </p:notesMasterIdLst>
  <p:handoutMasterIdLst>
    <p:handoutMasterId r:id="rId4"/>
  </p:handoutMasterIdLst>
  <p:sldIdLst>
    <p:sldId id="375" r:id="rId2"/>
  </p:sldIdLst>
  <p:sldSz cx="12192000" cy="6858000"/>
  <p:notesSz cx="7010400" cy="9296400"/>
  <p:defaultTextStyle>
    <a:defPPr>
      <a:defRPr lang="en-US"/>
    </a:defPPr>
    <a:lvl1pPr algn="l" rtl="0" fontAlgn="base">
      <a:spcBef>
        <a:spcPct val="5000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5000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5000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5000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5000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600" b="1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1600" b="1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1600" b="1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1600" b="1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4073" userDrawn="1">
          <p15:clr>
            <a:srgbClr val="A4A3A4"/>
          </p15:clr>
        </p15:guide>
        <p15:guide id="2" orient="horz" pos="1909" userDrawn="1">
          <p15:clr>
            <a:srgbClr val="A4A3A4"/>
          </p15:clr>
        </p15:guide>
        <p15:guide id="3" orient="horz" pos="3481" userDrawn="1">
          <p15:clr>
            <a:srgbClr val="A4A3A4"/>
          </p15:clr>
        </p15:guide>
        <p15:guide id="4" orient="horz" pos="3693" userDrawn="1">
          <p15:clr>
            <a:srgbClr val="A4A3A4"/>
          </p15:clr>
        </p15:guide>
        <p15:guide id="5" orient="horz" pos="279" userDrawn="1">
          <p15:clr>
            <a:srgbClr val="A4A3A4"/>
          </p15:clr>
        </p15:guide>
        <p15:guide id="6" pos="565" userDrawn="1">
          <p15:clr>
            <a:srgbClr val="A4A3A4"/>
          </p15:clr>
        </p15:guide>
        <p15:guide id="7" pos="6345" userDrawn="1">
          <p15:clr>
            <a:srgbClr val="A4A3A4"/>
          </p15:clr>
        </p15:guide>
        <p15:guide id="8" pos="461" userDrawn="1">
          <p15:clr>
            <a:srgbClr val="A4A3A4"/>
          </p15:clr>
        </p15:guide>
        <p15:guide id="9" pos="453" userDrawn="1">
          <p15:clr>
            <a:srgbClr val="A4A3A4"/>
          </p15:clr>
        </p15:guide>
        <p15:guide id="10" pos="4269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9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ityUser" initials="C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DDDDDD"/>
    <a:srgbClr val="C0C0C0"/>
    <a:srgbClr val="B2B2B2"/>
    <a:srgbClr val="3276C8"/>
    <a:srgbClr val="83AEE1"/>
    <a:srgbClr val="6BA42C"/>
    <a:srgbClr val="94D32D"/>
    <a:srgbClr val="BEE381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755" autoAdjust="0"/>
    <p:restoredTop sz="89867" autoAdjust="0"/>
  </p:normalViewPr>
  <p:slideViewPr>
    <p:cSldViewPr snapToGrid="0">
      <p:cViewPr varScale="1">
        <p:scale>
          <a:sx n="103" d="100"/>
          <a:sy n="103" d="100"/>
        </p:scale>
        <p:origin x="1098" y="96"/>
      </p:cViewPr>
      <p:guideLst>
        <p:guide orient="horz" pos="4073"/>
        <p:guide orient="horz" pos="1909"/>
        <p:guide orient="horz" pos="3481"/>
        <p:guide orient="horz" pos="3693"/>
        <p:guide orient="horz" pos="279"/>
        <p:guide pos="565"/>
        <p:guide pos="6345"/>
        <p:guide pos="461"/>
        <p:guide pos="453"/>
        <p:guide pos="4269"/>
      </p:guideLst>
    </p:cSldViewPr>
  </p:slideViewPr>
  <p:outlineViewPr>
    <p:cViewPr>
      <p:scale>
        <a:sx n="33" d="100"/>
        <a:sy n="33" d="100"/>
      </p:scale>
      <p:origin x="0" y="1133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 snapToGrid="0">
      <p:cViewPr varScale="1">
        <p:scale>
          <a:sx n="62" d="100"/>
          <a:sy n="62" d="100"/>
        </p:scale>
        <p:origin x="-1578" y="-84"/>
      </p:cViewPr>
      <p:guideLst>
        <p:guide orient="horz" pos="2929"/>
        <p:guide pos="2208"/>
      </p:guideLst>
    </p:cSldViewPr>
  </p:notesViewPr>
  <p:gridSpacing cx="75895" cy="7589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10" Type="http://schemas.microsoft.com/office/2015/10/relationships/revisionInfo" Target="revisionInfo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8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8"/>
            <a:ext cx="3038372" cy="4641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24" tIns="46559" rIns="93124" bIns="46559" numCol="1" anchor="t" anchorCtr="0" compatLnSpc="1">
            <a:prstTxWarp prst="textNoShape">
              <a:avLst/>
            </a:prstTxWarp>
          </a:bodyPr>
          <a:lstStyle>
            <a:lvl1pPr defTabSz="931876">
              <a:spcBef>
                <a:spcPct val="0"/>
              </a:spcBef>
              <a:defRPr sz="1200" b="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478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436" y="8"/>
            <a:ext cx="3038372" cy="4641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24" tIns="46559" rIns="93124" bIns="46559" numCol="1" anchor="t" anchorCtr="0" compatLnSpc="1">
            <a:prstTxWarp prst="textNoShape">
              <a:avLst/>
            </a:prstTxWarp>
          </a:bodyPr>
          <a:lstStyle>
            <a:lvl1pPr algn="r" defTabSz="931876">
              <a:spcBef>
                <a:spcPct val="0"/>
              </a:spcBef>
              <a:defRPr sz="1200" b="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478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0635"/>
            <a:ext cx="3038372" cy="4641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24" tIns="46559" rIns="93124" bIns="46559" numCol="1" anchor="b" anchorCtr="0" compatLnSpc="1">
            <a:prstTxWarp prst="textNoShape">
              <a:avLst/>
            </a:prstTxWarp>
          </a:bodyPr>
          <a:lstStyle>
            <a:lvl1pPr defTabSz="931876">
              <a:spcBef>
                <a:spcPct val="0"/>
              </a:spcBef>
              <a:defRPr sz="1200" b="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478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436" y="8830635"/>
            <a:ext cx="3038372" cy="4641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24" tIns="46559" rIns="93124" bIns="46559" numCol="1" anchor="b" anchorCtr="0" compatLnSpc="1">
            <a:prstTxWarp prst="textNoShape">
              <a:avLst/>
            </a:prstTxWarp>
          </a:bodyPr>
          <a:lstStyle>
            <a:lvl1pPr algn="r" defTabSz="931876">
              <a:spcBef>
                <a:spcPct val="0"/>
              </a:spcBef>
              <a:defRPr sz="1200" b="0" smtClean="0"/>
            </a:lvl1pPr>
          </a:lstStyle>
          <a:p>
            <a:pPr>
              <a:defRPr/>
            </a:pPr>
            <a:fld id="{6BB75019-A3EC-4EC3-8158-8D99A2DF957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25299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7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8"/>
            <a:ext cx="3038372" cy="4641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24" tIns="46559" rIns="93124" bIns="46559" numCol="1" anchor="t" anchorCtr="0" compatLnSpc="1">
            <a:prstTxWarp prst="textNoShape">
              <a:avLst/>
            </a:prstTxWarp>
          </a:bodyPr>
          <a:lstStyle>
            <a:lvl1pPr defTabSz="931876">
              <a:spcBef>
                <a:spcPct val="0"/>
              </a:spcBef>
              <a:defRPr sz="1200" b="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467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436" y="8"/>
            <a:ext cx="3038372" cy="4641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24" tIns="46559" rIns="93124" bIns="46559" numCol="1" anchor="t" anchorCtr="0" compatLnSpc="1">
            <a:prstTxWarp prst="textNoShape">
              <a:avLst/>
            </a:prstTxWarp>
          </a:bodyPr>
          <a:lstStyle>
            <a:lvl1pPr algn="r" defTabSz="931876">
              <a:spcBef>
                <a:spcPct val="0"/>
              </a:spcBef>
              <a:defRPr sz="1200" b="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99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11163" y="700088"/>
            <a:ext cx="6194425" cy="34845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67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2643" y="4414521"/>
            <a:ext cx="5605133" cy="4184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24" tIns="46559" rIns="93124" bIns="465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467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0635"/>
            <a:ext cx="3038372" cy="4641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24" tIns="46559" rIns="93124" bIns="46559" numCol="1" anchor="b" anchorCtr="0" compatLnSpc="1">
            <a:prstTxWarp prst="textNoShape">
              <a:avLst/>
            </a:prstTxWarp>
          </a:bodyPr>
          <a:lstStyle>
            <a:lvl1pPr defTabSz="931876">
              <a:spcBef>
                <a:spcPct val="0"/>
              </a:spcBef>
              <a:defRPr sz="1200" b="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467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436" y="8830635"/>
            <a:ext cx="3038372" cy="4641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24" tIns="46559" rIns="93124" bIns="46559" numCol="1" anchor="b" anchorCtr="0" compatLnSpc="1">
            <a:prstTxWarp prst="textNoShape">
              <a:avLst/>
            </a:prstTxWarp>
          </a:bodyPr>
          <a:lstStyle>
            <a:lvl1pPr algn="r" defTabSz="931876">
              <a:spcBef>
                <a:spcPct val="0"/>
              </a:spcBef>
              <a:defRPr sz="1200" b="0" smtClean="0"/>
            </a:lvl1pPr>
          </a:lstStyle>
          <a:p>
            <a:pPr>
              <a:defRPr/>
            </a:pPr>
            <a:fld id="{9DD8F3A2-EF11-4B76-A67A-BC660BF1F87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89237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11163" y="700088"/>
            <a:ext cx="6194425" cy="34845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DD8F3A2-EF11-4B76-A67A-BC660BF1F87B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38710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1"/>
          <p:cNvSpPr>
            <a:spLocks noChangeArrowheads="1"/>
          </p:cNvSpPr>
          <p:nvPr userDrawn="1"/>
        </p:nvSpPr>
        <p:spPr bwMode="auto">
          <a:xfrm>
            <a:off x="0" y="5040313"/>
            <a:ext cx="12192000" cy="42862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spcBef>
                <a:spcPct val="0"/>
              </a:spcBef>
              <a:defRPr/>
            </a:pPr>
            <a:endParaRPr lang="en-US" sz="1800" dirty="0">
              <a:cs typeface="+mn-cs"/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1068917" y="2394515"/>
            <a:ext cx="10054195" cy="914400"/>
          </a:xfrm>
        </p:spPr>
        <p:txBody>
          <a:bodyPr anchor="ctr"/>
          <a:lstStyle>
            <a:lvl1pPr algn="ctr">
              <a:buNone/>
              <a:defRPr sz="32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1"/>
          </p:nvPr>
        </p:nvSpPr>
        <p:spPr>
          <a:xfrm>
            <a:off x="1035051" y="3594665"/>
            <a:ext cx="10088061" cy="914400"/>
          </a:xfrm>
        </p:spPr>
        <p:txBody>
          <a:bodyPr anchor="ctr"/>
          <a:lstStyle>
            <a:lvl1pPr algn="ctr">
              <a:buNone/>
              <a:defRPr sz="20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Box 7"/>
          <p:cNvSpPr txBox="1"/>
          <p:nvPr userDrawn="1"/>
        </p:nvSpPr>
        <p:spPr>
          <a:xfrm>
            <a:off x="10972800" y="1"/>
            <a:ext cx="1219200" cy="399223"/>
          </a:xfrm>
          <a:prstGeom prst="rect">
            <a:avLst/>
          </a:prstGeom>
          <a:solidFill>
            <a:schemeClr val="accent2">
              <a:alpha val="2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b="0" dirty="0">
                <a:solidFill>
                  <a:schemeClr val="bg1"/>
                </a:solidFill>
                <a:latin typeface="Calibri" pitchFamily="34" charset="0"/>
              </a:rPr>
              <a:t>DRAFT</a:t>
            </a:r>
          </a:p>
        </p:txBody>
      </p:sp>
      <p:pic>
        <p:nvPicPr>
          <p:cNvPr id="28674" name="Picture 2" descr="for atlanta with seal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32420" y="773482"/>
            <a:ext cx="7150357" cy="1544416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2193" y="144244"/>
            <a:ext cx="9459724" cy="952500"/>
          </a:xfrm>
        </p:spPr>
        <p:txBody>
          <a:bodyPr lIns="137160"/>
          <a:lstStyle>
            <a:lvl1pPr>
              <a:defRPr sz="28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4784" y="1353589"/>
            <a:ext cx="10972800" cy="4587875"/>
          </a:xfrm>
        </p:spPr>
        <p:txBody>
          <a:bodyPr/>
          <a:lstStyle>
            <a:lvl1pPr algn="l" rtl="0" eaLnBrk="1" fontAlgn="base" hangingPunct="1">
              <a:spcBef>
                <a:spcPts val="600"/>
              </a:spcBef>
              <a:spcAft>
                <a:spcPct val="0"/>
              </a:spcAft>
              <a:buClr>
                <a:schemeClr val="tx2"/>
              </a:buClr>
              <a:defRPr lang="en-US" sz="2000" dirty="0" smtClean="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457200" indent="-223838" algn="l" rtl="0" eaLnBrk="1" fontAlgn="base" hangingPunct="1">
              <a:spcBef>
                <a:spcPts val="600"/>
              </a:spcBef>
              <a:spcAft>
                <a:spcPct val="0"/>
              </a:spcAft>
              <a:buClr>
                <a:schemeClr val="tx2"/>
              </a:buClr>
              <a:defRPr lang="en-US" sz="1800" dirty="0" smtClean="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2pPr>
            <a:lvl3pPr marL="690563" indent="-233363" algn="l" rtl="0" eaLnBrk="1" fontAlgn="base" hangingPunct="1">
              <a:spcBef>
                <a:spcPts val="600"/>
              </a:spcBef>
              <a:spcAft>
                <a:spcPct val="0"/>
              </a:spcAft>
              <a:buClr>
                <a:schemeClr val="tx2"/>
              </a:buClr>
              <a:defRPr lang="en-US" sz="1400" dirty="0" smtClean="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3pPr>
            <a:lvl4pPr marL="914400" indent="-223838" algn="l" rtl="0" eaLnBrk="1" fontAlgn="base" hangingPunct="1">
              <a:spcBef>
                <a:spcPts val="600"/>
              </a:spcBef>
              <a:spcAft>
                <a:spcPct val="0"/>
              </a:spcAft>
              <a:buClr>
                <a:schemeClr val="tx2"/>
              </a:buClr>
              <a:defRPr lang="en-US" sz="1400" dirty="0" smtClean="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4pPr>
            <a:lvl5pPr marL="1147763" indent="-233363" algn="l" rtl="0" eaLnBrk="1" fontAlgn="base" hangingPunct="1">
              <a:spcBef>
                <a:spcPts val="600"/>
              </a:spcBef>
              <a:spcAft>
                <a:spcPct val="0"/>
              </a:spcAft>
              <a:buClr>
                <a:schemeClr val="tx2"/>
              </a:buClr>
              <a:defRPr lang="en-US" sz="1400" dirty="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308100"/>
            <a:ext cx="5386917" cy="516047"/>
          </a:xfrm>
        </p:spPr>
        <p:txBody>
          <a:bodyPr anchor="b"/>
          <a:lstStyle>
            <a:lvl1pPr marL="0" indent="0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1941534"/>
            <a:ext cx="5386917" cy="4146115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333500"/>
            <a:ext cx="5389033" cy="490647"/>
          </a:xfrm>
        </p:spPr>
        <p:txBody>
          <a:bodyPr anchor="b"/>
          <a:lstStyle>
            <a:lvl1pPr marL="0" indent="0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1941534"/>
            <a:ext cx="5389033" cy="4146115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490793" y="152400"/>
            <a:ext cx="9838267" cy="9652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333500"/>
            <a:ext cx="10972800" cy="2095500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3543301"/>
            <a:ext cx="10972800" cy="2169505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554129" y="152400"/>
            <a:ext cx="9838267" cy="9652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94784" y="1358901"/>
            <a:ext cx="10972800" cy="45624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9" tIns="45714" rIns="91429" bIns="4571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04834" name="Text Box 34"/>
          <p:cNvSpPr txBox="1">
            <a:spLocks noChangeArrowheads="1"/>
          </p:cNvSpPr>
          <p:nvPr/>
        </p:nvSpPr>
        <p:spPr bwMode="auto">
          <a:xfrm>
            <a:off x="11667067" y="6605649"/>
            <a:ext cx="306783" cy="2213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2058" tIns="41029" rIns="82058" bIns="41029">
            <a:spAutoFit/>
          </a:bodyPr>
          <a:lstStyle/>
          <a:p>
            <a:pPr>
              <a:spcBef>
                <a:spcPct val="0"/>
              </a:spcBef>
              <a:defRPr/>
            </a:pPr>
            <a:fld id="{CCDEBD78-9166-4FFE-9FC4-988821FD7BC2}" type="slidenum">
              <a:rPr lang="en-US" sz="900" b="0">
                <a:solidFill>
                  <a:schemeClr val="tx2"/>
                </a:solidFill>
                <a:cs typeface="+mn-cs"/>
              </a:rPr>
              <a:pPr>
                <a:spcBef>
                  <a:spcPct val="0"/>
                </a:spcBef>
                <a:defRPr/>
              </a:pPr>
              <a:t>‹#›</a:t>
            </a:fld>
            <a:endParaRPr lang="en-US" sz="900" b="0" dirty="0">
              <a:solidFill>
                <a:schemeClr val="tx2"/>
              </a:solidFill>
              <a:cs typeface="+mn-cs"/>
            </a:endParaRPr>
          </a:p>
        </p:txBody>
      </p:sp>
      <p:cxnSp>
        <p:nvCxnSpPr>
          <p:cNvPr id="1029" name="Straight Connector 7"/>
          <p:cNvCxnSpPr>
            <a:cxnSpLocks noChangeShapeType="1"/>
          </p:cNvCxnSpPr>
          <p:nvPr/>
        </p:nvCxnSpPr>
        <p:spPr bwMode="auto">
          <a:xfrm>
            <a:off x="584200" y="1206500"/>
            <a:ext cx="11032067" cy="1588"/>
          </a:xfrm>
          <a:prstGeom prst="line">
            <a:avLst/>
          </a:prstGeom>
          <a:noFill/>
          <a:ln w="19050" algn="ctr">
            <a:solidFill>
              <a:schemeClr val="accent1"/>
            </a:solidFill>
            <a:round/>
            <a:headEnd/>
            <a:tailEnd/>
          </a:ln>
        </p:spPr>
      </p:cxn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07727" y="165100"/>
            <a:ext cx="9821333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9" tIns="45714" rIns="91429" bIns="4571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pic>
        <p:nvPicPr>
          <p:cNvPr id="29698" name="Picture 2" descr="for atlanta with seal"/>
          <p:cNvPicPr>
            <a:picLocks noChangeAspect="1" noChangeArrowheads="1"/>
          </p:cNvPicPr>
          <p:nvPr userDrawn="1"/>
        </p:nvPicPr>
        <p:blipFill>
          <a:blip r:embed="rId6" cstate="print"/>
          <a:srcRect r="69262"/>
          <a:stretch>
            <a:fillRect/>
          </a:stretch>
        </p:blipFill>
        <p:spPr bwMode="auto">
          <a:xfrm>
            <a:off x="283538" y="141215"/>
            <a:ext cx="1205021" cy="898824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52" r:id="rId1"/>
    <p:sldLayoutId id="2147483853" r:id="rId2"/>
    <p:sldLayoutId id="2147483850" r:id="rId3"/>
    <p:sldLayoutId id="2147483848" r:id="rId4"/>
  </p:sldLayoutIdLst>
  <p:transition spd="med">
    <p:fade/>
  </p:transition>
  <p:hf sldNum="0"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alibri" pitchFamily="34" charset="0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4D4D4D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4D4D4D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4D4D4D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4D4D4D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4D4D4D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4D4D4D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4D4D4D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4D4D4D"/>
          </a:solidFill>
          <a:latin typeface="Arial" charset="0"/>
        </a:defRPr>
      </a:lvl9pPr>
    </p:titleStyle>
    <p:bodyStyle>
      <a:lvl1pPr marL="233363" indent="-233363" algn="l" rtl="0" eaLnBrk="1" fontAlgn="base" hangingPunct="1">
        <a:spcBef>
          <a:spcPts val="600"/>
        </a:spcBef>
        <a:spcAft>
          <a:spcPct val="0"/>
        </a:spcAft>
        <a:buClr>
          <a:schemeClr val="tx2"/>
        </a:buClr>
        <a:buSzPct val="125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457200" indent="-223838" algn="l" rtl="0" eaLnBrk="1" fontAlgn="base" hangingPunct="1">
        <a:spcBef>
          <a:spcPts val="600"/>
        </a:spcBef>
        <a:spcAft>
          <a:spcPct val="0"/>
        </a:spcAft>
        <a:buClr>
          <a:schemeClr val="tx2"/>
        </a:buClr>
        <a:buSzPct val="125000"/>
        <a:buFont typeface="Calibri" pitchFamily="34" charset="0"/>
        <a:buChar char="–"/>
        <a:defRPr sz="1800">
          <a:solidFill>
            <a:schemeClr val="tx1"/>
          </a:solidFill>
          <a:latin typeface="Calibri" pitchFamily="34" charset="0"/>
        </a:defRPr>
      </a:lvl2pPr>
      <a:lvl3pPr marL="690563" indent="-233363" algn="l" rtl="0" eaLnBrk="1" fontAlgn="base" hangingPunct="1">
        <a:spcBef>
          <a:spcPts val="600"/>
        </a:spcBef>
        <a:spcAft>
          <a:spcPct val="0"/>
        </a:spcAft>
        <a:buClr>
          <a:schemeClr val="tx2"/>
        </a:buClr>
        <a:buSzPct val="125000"/>
        <a:buFont typeface="Arial" pitchFamily="34" charset="0"/>
        <a:buChar char="•"/>
        <a:defRPr sz="1400">
          <a:solidFill>
            <a:schemeClr val="tx1"/>
          </a:solidFill>
          <a:latin typeface="Calibri" pitchFamily="34" charset="0"/>
        </a:defRPr>
      </a:lvl3pPr>
      <a:lvl4pPr marL="914400" indent="-223838" algn="l" rtl="0" eaLnBrk="1" fontAlgn="base" hangingPunct="1">
        <a:spcBef>
          <a:spcPts val="600"/>
        </a:spcBef>
        <a:spcAft>
          <a:spcPct val="0"/>
        </a:spcAft>
        <a:buClr>
          <a:schemeClr val="tx2"/>
        </a:buClr>
        <a:buSzPct val="125000"/>
        <a:buFont typeface="Wingdings" pitchFamily="2" charset="2"/>
        <a:buChar char="§"/>
        <a:defRPr sz="1400">
          <a:solidFill>
            <a:schemeClr val="tx1"/>
          </a:solidFill>
          <a:latin typeface="Calibri" pitchFamily="34" charset="0"/>
        </a:defRPr>
      </a:lvl4pPr>
      <a:lvl5pPr marL="1147763" indent="-233363" algn="l" rtl="0" eaLnBrk="1" fontAlgn="base" hangingPunct="1">
        <a:spcBef>
          <a:spcPts val="600"/>
        </a:spcBef>
        <a:spcAft>
          <a:spcPct val="0"/>
        </a:spcAft>
        <a:buClr>
          <a:schemeClr val="tx2"/>
        </a:buClr>
        <a:buSzPct val="125000"/>
        <a:buFont typeface="Arial" charset="0"/>
        <a:buChar char="–"/>
        <a:defRPr sz="1400">
          <a:solidFill>
            <a:schemeClr val="tx1"/>
          </a:solidFill>
          <a:latin typeface="Calibri" pitchFamily="34" charset="0"/>
        </a:defRPr>
      </a:lvl5pPr>
      <a:lvl6pPr marL="2235200" indent="-139700" algn="l" rtl="0" eaLnBrk="1" fontAlgn="base" hangingPunct="1">
        <a:spcBef>
          <a:spcPct val="20000"/>
        </a:spcBef>
        <a:spcAft>
          <a:spcPct val="0"/>
        </a:spcAft>
        <a:buClr>
          <a:srgbClr val="5F5F5F"/>
        </a:buClr>
        <a:buFont typeface="Arial" charset="0"/>
        <a:buChar char="–"/>
        <a:defRPr sz="1000">
          <a:solidFill>
            <a:srgbClr val="4D4D4D"/>
          </a:solidFill>
          <a:latin typeface="+mn-lt"/>
        </a:defRPr>
      </a:lvl6pPr>
      <a:lvl7pPr marL="2692400" indent="-139700" algn="l" rtl="0" eaLnBrk="1" fontAlgn="base" hangingPunct="1">
        <a:spcBef>
          <a:spcPct val="20000"/>
        </a:spcBef>
        <a:spcAft>
          <a:spcPct val="0"/>
        </a:spcAft>
        <a:buClr>
          <a:srgbClr val="5F5F5F"/>
        </a:buClr>
        <a:buFont typeface="Arial" charset="0"/>
        <a:buChar char="–"/>
        <a:defRPr sz="1000">
          <a:solidFill>
            <a:srgbClr val="4D4D4D"/>
          </a:solidFill>
          <a:latin typeface="+mn-lt"/>
        </a:defRPr>
      </a:lvl7pPr>
      <a:lvl8pPr marL="3149600" indent="-139700" algn="l" rtl="0" eaLnBrk="1" fontAlgn="base" hangingPunct="1">
        <a:spcBef>
          <a:spcPct val="20000"/>
        </a:spcBef>
        <a:spcAft>
          <a:spcPct val="0"/>
        </a:spcAft>
        <a:buClr>
          <a:srgbClr val="5F5F5F"/>
        </a:buClr>
        <a:buFont typeface="Arial" charset="0"/>
        <a:buChar char="–"/>
        <a:defRPr sz="1000">
          <a:solidFill>
            <a:srgbClr val="4D4D4D"/>
          </a:solidFill>
          <a:latin typeface="+mn-lt"/>
        </a:defRPr>
      </a:lvl8pPr>
      <a:lvl9pPr marL="3606800" indent="-139700" algn="l" rtl="0" eaLnBrk="1" fontAlgn="base" hangingPunct="1">
        <a:spcBef>
          <a:spcPct val="20000"/>
        </a:spcBef>
        <a:spcAft>
          <a:spcPct val="0"/>
        </a:spcAft>
        <a:buClr>
          <a:srgbClr val="5F5F5F"/>
        </a:buClr>
        <a:buFont typeface="Arial" charset="0"/>
        <a:buChar char="–"/>
        <a:defRPr sz="1000">
          <a:solidFill>
            <a:srgbClr val="4D4D4D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Executive Offices</a:t>
            </a:r>
            <a:br>
              <a:rPr lang="en-US" b="1" dirty="0"/>
            </a:br>
            <a:r>
              <a:rPr lang="en-US" dirty="0"/>
              <a:t>FY19 Proposed Operating Budget: $</a:t>
            </a:r>
            <a:r>
              <a:rPr lang="en-US" i="1" dirty="0"/>
              <a:t> 35,710,238</a:t>
            </a:r>
            <a:endParaRPr lang="en-US" b="1" dirty="0"/>
          </a:p>
        </p:txBody>
      </p:sp>
      <p:sp>
        <p:nvSpPr>
          <p:cNvPr id="6" name="TextBox 5"/>
          <p:cNvSpPr txBox="1"/>
          <p:nvPr/>
        </p:nvSpPr>
        <p:spPr>
          <a:xfrm>
            <a:off x="2556765" y="2022812"/>
            <a:ext cx="346507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Key Operations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9279883"/>
              </p:ext>
            </p:extLst>
          </p:nvPr>
        </p:nvGraphicFramePr>
        <p:xfrm>
          <a:off x="1628766" y="2413710"/>
          <a:ext cx="5558697" cy="4211024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14440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62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74828">
                  <a:extLst>
                    <a:ext uri="{9D8B030D-6E8A-4147-A177-3AD203B41FA5}">
                      <a16:colId xmlns:a16="http://schemas.microsoft.com/office/drawing/2014/main" val="2978730310"/>
                    </a:ext>
                  </a:extLst>
                </a:gridCol>
                <a:gridCol w="1643495">
                  <a:extLst>
                    <a:ext uri="{9D8B030D-6E8A-4147-A177-3AD203B41FA5}">
                      <a16:colId xmlns:a16="http://schemas.microsoft.com/office/drawing/2014/main" val="3731677360"/>
                    </a:ext>
                  </a:extLst>
                </a:gridCol>
              </a:tblGrid>
              <a:tr h="438661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Operational Area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Budget ($)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Authorized Positions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Strategic Alignment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4531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Office of the Mayor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$1,702,868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6.0</a:t>
                      </a:r>
                    </a:p>
                  </a:txBody>
                  <a:tcPr anchor="ctr"/>
                </a:tc>
                <a:tc rowSpan="4"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 Safe, Welcoming and Inclusive City</a:t>
                      </a:r>
                    </a:p>
                    <a:p>
                      <a:pPr marL="0" algn="l" defTabSz="914400" rtl="0" eaLnBrk="1" latinLnBrk="0" hangingPunct="1"/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latinLnBrk="0" hangingPunct="1"/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Work-Class Employees, Infrastructure and Services</a:t>
                      </a:r>
                    </a:p>
                    <a:p>
                      <a:pPr marL="0" algn="l" defTabSz="914400" rtl="0" eaLnBrk="1" latinLnBrk="0" hangingPunct="1"/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latinLnBrk="0" hangingPunct="1"/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An Ethical, Transparent and Fiscally Responsible Government</a:t>
                      </a:r>
                    </a:p>
                    <a:p>
                      <a:pPr marL="0" algn="l" defTabSz="914400" rtl="0" eaLnBrk="1" latinLnBrk="0" hangingPunct="1"/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latinLnBrk="0" hangingPunct="1"/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Thriving Neighborhoods, Communities and Businesses</a:t>
                      </a:r>
                    </a:p>
                    <a:p>
                      <a:pPr marL="0" algn="l" defTabSz="914400" rtl="0" eaLnBrk="1" latinLnBrk="0" hangingPunct="1"/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latinLnBrk="0" hangingPunct="1"/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Residents that are Equipped for Success</a:t>
                      </a:r>
                    </a:p>
                    <a:p>
                      <a:pPr marL="0" algn="l" defTabSz="914400" rtl="0" eaLnBrk="1" latinLnBrk="0" hangingPunct="1"/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33061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Chief of Staff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</a:t>
                      </a:r>
                      <a:r>
                        <a:rPr lang="en-US" sz="1400" dirty="0">
                          <a:effectLst/>
                        </a:rPr>
                        <a:t>10,117,622</a:t>
                      </a:r>
                      <a:endParaRPr lang="en-US" sz="14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75.0</a:t>
                      </a: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2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120461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Chief Operating Officer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</a:t>
                      </a:r>
                      <a:r>
                        <a:rPr lang="en-US" sz="14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6,893,554</a:t>
                      </a:r>
                      <a:endParaRPr lang="en-US" sz="14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53.6</a:t>
                      </a: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2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54992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Enterprise Assets Management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</a:t>
                      </a:r>
                      <a:r>
                        <a:rPr lang="en-US" sz="1400" dirty="0">
                          <a:effectLst/>
                        </a:rPr>
                        <a:t>16,996,194</a:t>
                      </a:r>
                      <a:endParaRPr lang="en-US" sz="14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153</a:t>
                      </a: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2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82002960"/>
                  </a:ext>
                </a:extLst>
              </a:tr>
            </a:tbl>
          </a:graphicData>
        </a:graphic>
      </p:graphicFrame>
      <p:sp>
        <p:nvSpPr>
          <p:cNvPr id="35" name="Left Brace 34"/>
          <p:cNvSpPr/>
          <p:nvPr/>
        </p:nvSpPr>
        <p:spPr bwMode="auto">
          <a:xfrm rot="5400000">
            <a:off x="4359984" y="-438673"/>
            <a:ext cx="106016" cy="5647107"/>
          </a:xfrm>
          <a:prstGeom prst="lef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z="1800"/>
          </a:p>
        </p:txBody>
      </p:sp>
      <p:grpSp>
        <p:nvGrpSpPr>
          <p:cNvPr id="13" name="Group 12"/>
          <p:cNvGrpSpPr/>
          <p:nvPr/>
        </p:nvGrpSpPr>
        <p:grpSpPr>
          <a:xfrm>
            <a:off x="1958565" y="1268668"/>
            <a:ext cx="8247709" cy="707886"/>
            <a:chOff x="434564" y="1268668"/>
            <a:chExt cx="8247709" cy="707886"/>
          </a:xfrm>
        </p:grpSpPr>
        <p:sp>
          <p:nvSpPr>
            <p:cNvPr id="14" name="TextBox 13"/>
            <p:cNvSpPr txBox="1"/>
            <p:nvPr/>
          </p:nvSpPr>
          <p:spPr>
            <a:xfrm>
              <a:off x="4463359" y="1268668"/>
              <a:ext cx="4218914" cy="707886"/>
            </a:xfrm>
            <a:prstGeom prst="rect">
              <a:avLst/>
            </a:prstGeom>
            <a:noFill/>
            <a:ln w="25400">
              <a:solidFill>
                <a:srgbClr val="00B050"/>
              </a:solidFill>
              <a:prstDash val="solid"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i="1" dirty="0">
                  <a:latin typeface="+mj-lt"/>
                </a:rPr>
                <a:t>FY18 Budget   </a:t>
              </a:r>
              <a:r>
                <a:rPr lang="en-US" sz="2000" i="1" dirty="0">
                  <a:latin typeface="+mj-lt"/>
                  <a:sym typeface="Wingdings" panose="05000000000000000000" pitchFamily="2" charset="2"/>
                </a:rPr>
                <a:t>       </a:t>
              </a:r>
              <a:r>
                <a:rPr lang="en-US" sz="2000" i="1" dirty="0">
                  <a:latin typeface="+mj-lt"/>
                </a:rPr>
                <a:t>FY19 Budget    </a:t>
              </a:r>
              <a:br>
                <a:rPr lang="en-US" sz="2000" i="1" dirty="0">
                  <a:latin typeface="+mj-lt"/>
                </a:rPr>
              </a:br>
              <a:r>
                <a:rPr lang="en-US" sz="2000" i="1" dirty="0">
                  <a:latin typeface="+mj-lt"/>
                </a:rPr>
                <a:t>$35,379,807         $35,710,238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434564" y="1268668"/>
              <a:ext cx="3938259" cy="707886"/>
            </a:xfrm>
            <a:prstGeom prst="rect">
              <a:avLst/>
            </a:prstGeom>
            <a:noFill/>
            <a:ln w="25400"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2000" dirty="0">
                  <a:solidFill>
                    <a:schemeClr val="accent1"/>
                  </a:solidFill>
                  <a:latin typeface="Calibri" pitchFamily="34" charset="0"/>
                  <a:ea typeface="+mj-ea"/>
                  <a:cs typeface="+mj-cs"/>
                </a:rPr>
                <a:t>General Fund              </a:t>
              </a:r>
              <a:r>
                <a:rPr lang="en-US" sz="2000" dirty="0">
                  <a:solidFill>
                    <a:schemeClr val="accent1"/>
                  </a:solidFill>
                  <a:latin typeface="+mn-lt"/>
                </a:rPr>
                <a:t>$35,710,238</a:t>
              </a:r>
            </a:p>
            <a:p>
              <a:pPr>
                <a:spcBef>
                  <a:spcPts val="0"/>
                </a:spcBef>
              </a:pPr>
              <a:r>
                <a:rPr lang="en-US" sz="2000" dirty="0">
                  <a:solidFill>
                    <a:schemeClr val="accent1"/>
                  </a:solidFill>
                  <a:latin typeface="Calibri" pitchFamily="34" charset="0"/>
                  <a:ea typeface="+mj-ea"/>
                  <a:cs typeface="+mj-cs"/>
                </a:rPr>
                <a:t>Enterprise Funds        $11,606,425</a:t>
              </a:r>
            </a:p>
          </p:txBody>
        </p:sp>
      </p:grpSp>
      <p:cxnSp>
        <p:nvCxnSpPr>
          <p:cNvPr id="12" name="Straight Arrow Connector 11"/>
          <p:cNvCxnSpPr/>
          <p:nvPr/>
        </p:nvCxnSpPr>
        <p:spPr bwMode="auto">
          <a:xfrm>
            <a:off x="7883330" y="1602502"/>
            <a:ext cx="353085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6" name="Left Brace 15"/>
          <p:cNvSpPr/>
          <p:nvPr/>
        </p:nvSpPr>
        <p:spPr bwMode="auto">
          <a:xfrm rot="5400000">
            <a:off x="8740943" y="908150"/>
            <a:ext cx="153467" cy="2947747"/>
          </a:xfrm>
          <a:prstGeom prst="lef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z="1800"/>
          </a:p>
        </p:txBody>
      </p:sp>
      <p:sp>
        <p:nvSpPr>
          <p:cNvPr id="17" name="TextBox 16"/>
          <p:cNvSpPr txBox="1"/>
          <p:nvPr/>
        </p:nvSpPr>
        <p:spPr>
          <a:xfrm>
            <a:off x="6904579" y="2022812"/>
            <a:ext cx="354331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Strategic Initiatives</a:t>
            </a:r>
          </a:p>
        </p:txBody>
      </p:sp>
      <p:sp>
        <p:nvSpPr>
          <p:cNvPr id="18" name="Content Placeholder 2"/>
          <p:cNvSpPr>
            <a:spLocks noGrp="1"/>
          </p:cNvSpPr>
          <p:nvPr>
            <p:ph idx="1"/>
          </p:nvPr>
        </p:nvSpPr>
        <p:spPr>
          <a:xfrm>
            <a:off x="7406030" y="2535922"/>
            <a:ext cx="3116189" cy="4068078"/>
          </a:xfrm>
        </p:spPr>
        <p:txBody>
          <a:bodyPr>
            <a:normAutofit/>
          </a:bodyPr>
          <a:lstStyle/>
          <a:p>
            <a:r>
              <a:rPr lang="en-US" dirty="0"/>
              <a:t>Transparency and Integrity reforms</a:t>
            </a:r>
          </a:p>
          <a:p>
            <a:r>
              <a:rPr lang="en-US" dirty="0"/>
              <a:t>Establishment of One Atlanta office</a:t>
            </a:r>
          </a:p>
          <a:p>
            <a:r>
              <a:rPr lang="en-US" dirty="0"/>
              <a:t>Pursuit of Affordability and Resilience goals</a:t>
            </a:r>
          </a:p>
          <a:p>
            <a:r>
              <a:rPr lang="en-US" dirty="0"/>
              <a:t>Operational efficiency and reinvestment initiatives</a:t>
            </a:r>
          </a:p>
          <a:p>
            <a:r>
              <a:rPr lang="en-US" dirty="0"/>
              <a:t>Break out of OEAM and ATL311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5074643"/>
      </p:ext>
    </p:extLst>
  </p:cSld>
  <p:clrMapOvr>
    <a:masterClrMapping/>
  </p:clrMapOvr>
  <p:transition spd="med">
    <p:fade/>
  </p:transition>
</p:sld>
</file>

<file path=ppt/theme/theme1.xml><?xml version="1.0" encoding="utf-8"?>
<a:theme xmlns:a="http://schemas.openxmlformats.org/drawingml/2006/main" name="ATLStat">
  <a:themeElements>
    <a:clrScheme name="ATLStat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1F497D"/>
      </a:accent1>
      <a:accent2>
        <a:srgbClr val="C0504D"/>
      </a:accent2>
      <a:accent3>
        <a:srgbClr val="9BBB59"/>
      </a:accent3>
      <a:accent4>
        <a:srgbClr val="8064A2"/>
      </a:accent4>
      <a:accent5>
        <a:srgbClr val="E36C09"/>
      </a:accent5>
      <a:accent6>
        <a:srgbClr val="7F7F7F"/>
      </a:accent6>
      <a:hlink>
        <a:srgbClr val="FFCCFF"/>
      </a:hlink>
      <a:folHlink>
        <a:srgbClr val="B8CCE4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800" b="1" i="0" u="none" strike="noStrike" cap="none" normalizeH="0" baseline="0" dirty="0" smtClean="0">
            <a:ln>
              <a:noFill/>
            </a:ln>
            <a:solidFill>
              <a:schemeClr val="bg1"/>
            </a:solidFill>
            <a:effectLst/>
            <a:latin typeface="+mj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1">
        <a:dk1>
          <a:srgbClr val="4D4D4D"/>
        </a:dk1>
        <a:lt1>
          <a:srgbClr val="FFFFFF"/>
        </a:lt1>
        <a:dk2>
          <a:srgbClr val="999999"/>
        </a:dk2>
        <a:lt2>
          <a:srgbClr val="000000"/>
        </a:lt2>
        <a:accent1>
          <a:srgbClr val="F04E22"/>
        </a:accent1>
        <a:accent2>
          <a:srgbClr val="F0B500"/>
        </a:accent2>
        <a:accent3>
          <a:srgbClr val="FFFFFF"/>
        </a:accent3>
        <a:accent4>
          <a:srgbClr val="404040"/>
        </a:accent4>
        <a:accent5>
          <a:srgbClr val="F6B2AB"/>
        </a:accent5>
        <a:accent6>
          <a:srgbClr val="D9A400"/>
        </a:accent6>
        <a:hlink>
          <a:srgbClr val="F07800"/>
        </a:hlink>
        <a:folHlink>
          <a:srgbClr val="00A6A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28579</TotalTime>
  <Words>111</Words>
  <Application>Microsoft Office PowerPoint</Application>
  <PresentationFormat>Widescreen</PresentationFormat>
  <Paragraphs>37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Wingdings</vt:lpstr>
      <vt:lpstr>ATLStat</vt:lpstr>
      <vt:lpstr>Executive Offices FY19 Proposed Operating Budget: $ 35,710,238</vt:lpstr>
    </vt:vector>
  </TitlesOfParts>
  <Company>Lenovo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mdnguyen</dc:creator>
  <cp:lastModifiedBy>Bartleet, Matthew</cp:lastModifiedBy>
  <cp:revision>1338</cp:revision>
  <cp:lastPrinted>2018-06-04T13:06:04Z</cp:lastPrinted>
  <dcterms:created xsi:type="dcterms:W3CDTF">2011-10-05T18:52:35Z</dcterms:created>
  <dcterms:modified xsi:type="dcterms:W3CDTF">2018-06-05T12:59:09Z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3</vt:i4>
  </property>
</Properties>
</file>