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"/>
  </p:notesMasterIdLst>
  <p:handoutMasterIdLst>
    <p:handoutMasterId r:id="rId6"/>
  </p:handoutMasterIdLst>
  <p:sldIdLst>
    <p:sldId id="376" r:id="rId2"/>
    <p:sldId id="259" r:id="rId3"/>
    <p:sldId id="375" r:id="rId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3">
          <p15:clr>
            <a:srgbClr val="A4A3A4"/>
          </p15:clr>
        </p15:guide>
        <p15:guide id="2" pos="2212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89867" autoAdjust="0"/>
  </p:normalViewPr>
  <p:slideViewPr>
    <p:cSldViewPr snapToGrid="0">
      <p:cViewPr varScale="1">
        <p:scale>
          <a:sx n="101" d="100"/>
          <a:sy n="101" d="100"/>
        </p:scale>
        <p:origin x="-2022" y="-90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33"/>
        <p:guide orient="horz" pos="2929"/>
        <p:guide pos="2212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6394E-0325-4E37-89DD-56523B6AEC05}" type="doc">
      <dgm:prSet loTypeId="urn:microsoft.com/office/officeart/2005/8/layout/orgChart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983DAF2-E760-4243-AFD1-3EF87E11F42F}">
      <dgm:prSet phldrT="[Text]" custT="1"/>
      <dgm:spPr/>
      <dgm:t>
        <a:bodyPr/>
        <a:lstStyle/>
        <a:p>
          <a:r>
            <a:rPr lang="en-US" sz="1100" dirty="0"/>
            <a:t>CITY SOLICITOR</a:t>
          </a:r>
        </a:p>
        <a:p>
          <a:r>
            <a:rPr lang="en-US" sz="900" dirty="0"/>
            <a:t>RAINES F. CARTER</a:t>
          </a:r>
        </a:p>
      </dgm:t>
    </dgm:pt>
    <dgm:pt modelId="{5897FA13-E59B-4EC5-AE47-66BFF9D2FF3D}" type="parTrans" cxnId="{025EFC8A-F3F3-47F7-80BD-8DCC31D89433}">
      <dgm:prSet/>
      <dgm:spPr/>
      <dgm:t>
        <a:bodyPr/>
        <a:lstStyle/>
        <a:p>
          <a:endParaRPr lang="en-US"/>
        </a:p>
      </dgm:t>
    </dgm:pt>
    <dgm:pt modelId="{CDB88893-63EA-43CC-B981-A9E33E469E41}" type="sibTrans" cxnId="{025EFC8A-F3F3-47F7-80BD-8DCC31D89433}">
      <dgm:prSet/>
      <dgm:spPr/>
      <dgm:t>
        <a:bodyPr/>
        <a:lstStyle/>
        <a:p>
          <a:endParaRPr lang="en-US"/>
        </a:p>
      </dgm:t>
    </dgm:pt>
    <dgm:pt modelId="{FC43643B-2812-456F-ADDA-DF3CE6FD9D59}" type="asst">
      <dgm:prSet phldrT="[Text]" custT="1"/>
      <dgm:spPr/>
      <dgm:t>
        <a:bodyPr/>
        <a:lstStyle/>
        <a:p>
          <a:r>
            <a:rPr lang="en-US" sz="1000" dirty="0"/>
            <a:t>OPERATIONS MANAGER</a:t>
          </a:r>
        </a:p>
        <a:p>
          <a:r>
            <a:rPr lang="en-US" sz="900" dirty="0"/>
            <a:t>CATHERINE HOLDEN</a:t>
          </a:r>
        </a:p>
      </dgm:t>
    </dgm:pt>
    <dgm:pt modelId="{A638F1F5-A200-48EA-9340-A288EA55D057}" type="parTrans" cxnId="{397E9F18-E1A0-4250-9DED-952D7CC68C72}">
      <dgm:prSet/>
      <dgm:spPr/>
      <dgm:t>
        <a:bodyPr/>
        <a:lstStyle/>
        <a:p>
          <a:endParaRPr lang="en-US"/>
        </a:p>
      </dgm:t>
    </dgm:pt>
    <dgm:pt modelId="{10924FB7-7E3D-4D95-8741-999D43C2F146}" type="sibTrans" cxnId="{397E9F18-E1A0-4250-9DED-952D7CC68C72}">
      <dgm:prSet/>
      <dgm:spPr/>
      <dgm:t>
        <a:bodyPr/>
        <a:lstStyle/>
        <a:p>
          <a:endParaRPr lang="en-US"/>
        </a:p>
      </dgm:t>
    </dgm:pt>
    <dgm:pt modelId="{87881C94-A016-4B23-B91A-F97C08BDA214}">
      <dgm:prSet phldrT="[Text]" custT="1"/>
      <dgm:spPr/>
      <dgm:t>
        <a:bodyPr/>
        <a:lstStyle/>
        <a:p>
          <a:r>
            <a:rPr lang="en-US" sz="1000" dirty="0"/>
            <a:t>ADMINISTRATIVE SERVICES</a:t>
          </a:r>
          <a:endParaRPr lang="en-US" sz="800" dirty="0"/>
        </a:p>
        <a:p>
          <a:endParaRPr lang="en-US" sz="700" dirty="0"/>
        </a:p>
        <a:p>
          <a:r>
            <a:rPr lang="en-US" sz="900" dirty="0"/>
            <a:t>SANDRA </a:t>
          </a:r>
          <a:r>
            <a:rPr lang="en-US" sz="900" dirty="0" smtClean="0"/>
            <a:t>THOMPSON</a:t>
          </a:r>
          <a:endParaRPr lang="en-US" sz="900" dirty="0"/>
        </a:p>
      </dgm:t>
    </dgm:pt>
    <dgm:pt modelId="{6A33438A-2DBE-4688-955F-D26C3A829FB9}" type="parTrans" cxnId="{9DF37C3B-299B-41EF-B0A6-59B3F2076DF6}">
      <dgm:prSet/>
      <dgm:spPr/>
      <dgm:t>
        <a:bodyPr/>
        <a:lstStyle/>
        <a:p>
          <a:endParaRPr lang="en-US"/>
        </a:p>
      </dgm:t>
    </dgm:pt>
    <dgm:pt modelId="{8190CD77-054C-4BA1-991F-4891D1FB984F}" type="sibTrans" cxnId="{9DF37C3B-299B-41EF-B0A6-59B3F2076DF6}">
      <dgm:prSet/>
      <dgm:spPr/>
      <dgm:t>
        <a:bodyPr/>
        <a:lstStyle/>
        <a:p>
          <a:endParaRPr lang="en-US"/>
        </a:p>
      </dgm:t>
    </dgm:pt>
    <dgm:pt modelId="{1896CC6D-F25B-43FC-9C8D-C0120917AB0A}">
      <dgm:prSet phldrT="[Text]" custT="1"/>
      <dgm:spPr/>
      <dgm:t>
        <a:bodyPr/>
        <a:lstStyle/>
        <a:p>
          <a:r>
            <a:rPr lang="en-US" sz="1000" dirty="0"/>
            <a:t>DIVERSION &amp; SPECIAL PROGRAMS</a:t>
          </a:r>
        </a:p>
        <a:p>
          <a:endParaRPr lang="en-US" sz="700" dirty="0"/>
        </a:p>
        <a:p>
          <a:r>
            <a:rPr lang="en-US" sz="900" dirty="0"/>
            <a:t>JENNIFER </a:t>
          </a:r>
          <a:r>
            <a:rPr lang="en-US" sz="900" dirty="0" smtClean="0"/>
            <a:t>JOHNSON</a:t>
          </a:r>
          <a:endParaRPr lang="en-US" sz="900" dirty="0"/>
        </a:p>
      </dgm:t>
    </dgm:pt>
    <dgm:pt modelId="{9CB94579-C839-41BF-A6AB-233690110542}" type="parTrans" cxnId="{2E59C6C8-A112-4BDD-8EC2-2BFF3ECB7C9D}">
      <dgm:prSet/>
      <dgm:spPr/>
      <dgm:t>
        <a:bodyPr/>
        <a:lstStyle/>
        <a:p>
          <a:endParaRPr lang="en-US"/>
        </a:p>
      </dgm:t>
    </dgm:pt>
    <dgm:pt modelId="{00CCED32-62C1-4426-834F-A726A5466425}" type="sibTrans" cxnId="{2E59C6C8-A112-4BDD-8EC2-2BFF3ECB7C9D}">
      <dgm:prSet/>
      <dgm:spPr/>
      <dgm:t>
        <a:bodyPr/>
        <a:lstStyle/>
        <a:p>
          <a:endParaRPr lang="en-US"/>
        </a:p>
      </dgm:t>
    </dgm:pt>
    <dgm:pt modelId="{63B30FA6-4730-472C-9601-A88C45773B6A}">
      <dgm:prSet phldrT="[Text]" custT="1"/>
      <dgm:spPr/>
      <dgm:t>
        <a:bodyPr/>
        <a:lstStyle/>
        <a:p>
          <a:r>
            <a:rPr lang="en-US" sz="1000" dirty="0"/>
            <a:t>GENERAL TRAFFIC/CRIMINAL</a:t>
          </a:r>
        </a:p>
        <a:p>
          <a:endParaRPr lang="en-US" sz="700" dirty="0"/>
        </a:p>
        <a:p>
          <a:r>
            <a:rPr lang="en-US" sz="900" dirty="0"/>
            <a:t>ANDREW </a:t>
          </a:r>
          <a:r>
            <a:rPr lang="en-US" sz="900" dirty="0" smtClean="0"/>
            <a:t>TAYLOR</a:t>
          </a:r>
          <a:endParaRPr lang="en-US" sz="900" dirty="0"/>
        </a:p>
      </dgm:t>
    </dgm:pt>
    <dgm:pt modelId="{41EB5B3A-1B7C-46C3-973F-8AE67643D660}" type="sibTrans" cxnId="{B9165238-1EE7-4E2B-9497-F1A5CE7991D2}">
      <dgm:prSet/>
      <dgm:spPr/>
      <dgm:t>
        <a:bodyPr/>
        <a:lstStyle/>
        <a:p>
          <a:endParaRPr lang="en-US"/>
        </a:p>
      </dgm:t>
    </dgm:pt>
    <dgm:pt modelId="{E1B5DF02-2375-49C7-AC2E-7FFD796047C7}" type="parTrans" cxnId="{B9165238-1EE7-4E2B-9497-F1A5CE7991D2}">
      <dgm:prSet/>
      <dgm:spPr/>
      <dgm:t>
        <a:bodyPr/>
        <a:lstStyle/>
        <a:p>
          <a:endParaRPr lang="en-US"/>
        </a:p>
      </dgm:t>
    </dgm:pt>
    <dgm:pt modelId="{A8A305C3-ABF0-49E3-A954-44B7E3665511}">
      <dgm:prSet custT="1"/>
      <dgm:spPr/>
      <dgm:t>
        <a:bodyPr/>
        <a:lstStyle/>
        <a:p>
          <a:r>
            <a:rPr lang="en-US" sz="1000" dirty="0"/>
            <a:t>DUI</a:t>
          </a:r>
        </a:p>
        <a:p>
          <a:endParaRPr lang="en-US" sz="700" dirty="0"/>
        </a:p>
        <a:p>
          <a:endParaRPr lang="en-US" sz="500" dirty="0" smtClean="0"/>
        </a:p>
        <a:p>
          <a:r>
            <a:rPr lang="en-US" sz="900" dirty="0" smtClean="0"/>
            <a:t>RONDA GRAHAM</a:t>
          </a:r>
          <a:endParaRPr lang="en-US" sz="900" dirty="0"/>
        </a:p>
      </dgm:t>
    </dgm:pt>
    <dgm:pt modelId="{151B8896-BAC1-4A33-8FC4-88C69B0839C0}" type="parTrans" cxnId="{F1EFA0B5-661F-413A-8DF4-1DBD47645FF9}">
      <dgm:prSet/>
      <dgm:spPr/>
      <dgm:t>
        <a:bodyPr/>
        <a:lstStyle/>
        <a:p>
          <a:endParaRPr lang="en-US"/>
        </a:p>
      </dgm:t>
    </dgm:pt>
    <dgm:pt modelId="{B906C1E2-EC3E-4AB7-A59F-BEF108BA8F36}" type="sibTrans" cxnId="{F1EFA0B5-661F-413A-8DF4-1DBD47645FF9}">
      <dgm:prSet/>
      <dgm:spPr/>
      <dgm:t>
        <a:bodyPr/>
        <a:lstStyle/>
        <a:p>
          <a:endParaRPr lang="en-US"/>
        </a:p>
      </dgm:t>
    </dgm:pt>
    <dgm:pt modelId="{EB3CAE29-5263-4C83-8CE2-5C544C1C4EE1}">
      <dgm:prSet custT="1"/>
      <dgm:spPr/>
      <dgm:t>
        <a:bodyPr/>
        <a:lstStyle/>
        <a:p>
          <a:r>
            <a:rPr lang="en-US" sz="1000" dirty="0"/>
            <a:t>CODE ENFORCEMENT/QUASI </a:t>
          </a:r>
          <a:r>
            <a:rPr lang="en-US" sz="1000" dirty="0" smtClean="0"/>
            <a:t>CRIMINAL</a:t>
          </a:r>
          <a:endParaRPr lang="en-US" sz="800" dirty="0" smtClean="0"/>
        </a:p>
        <a:p>
          <a:endParaRPr lang="en-US" sz="700" dirty="0" smtClean="0"/>
        </a:p>
        <a:p>
          <a:r>
            <a:rPr lang="en-US" sz="900" dirty="0" smtClean="0"/>
            <a:t>ERIKA SMITH</a:t>
          </a:r>
        </a:p>
        <a:p>
          <a:endParaRPr lang="en-US" sz="800" dirty="0"/>
        </a:p>
      </dgm:t>
    </dgm:pt>
    <dgm:pt modelId="{81C1DE08-D5C6-4E6F-9E8E-2A32B838D2EA}" type="parTrans" cxnId="{C5A6DF29-B0FD-4F11-8A36-97D64BB112C8}">
      <dgm:prSet/>
      <dgm:spPr/>
      <dgm:t>
        <a:bodyPr/>
        <a:lstStyle/>
        <a:p>
          <a:endParaRPr lang="en-US"/>
        </a:p>
      </dgm:t>
    </dgm:pt>
    <dgm:pt modelId="{01F58B36-60D8-4848-B19C-0E9B05C6C179}" type="sibTrans" cxnId="{C5A6DF29-B0FD-4F11-8A36-97D64BB112C8}">
      <dgm:prSet/>
      <dgm:spPr/>
      <dgm:t>
        <a:bodyPr/>
        <a:lstStyle/>
        <a:p>
          <a:endParaRPr lang="en-US"/>
        </a:p>
      </dgm:t>
    </dgm:pt>
    <dgm:pt modelId="{8441B914-89E3-4648-97F0-938698031DAF}" type="pres">
      <dgm:prSet presAssocID="{BEB6394E-0325-4E37-89DD-56523B6AEC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602AEC-04F1-42DC-B879-7660DFBD898C}" type="pres">
      <dgm:prSet presAssocID="{E983DAF2-E760-4243-AFD1-3EF87E11F42F}" presName="hierRoot1" presStyleCnt="0">
        <dgm:presLayoutVars>
          <dgm:hierBranch val="init"/>
        </dgm:presLayoutVars>
      </dgm:prSet>
      <dgm:spPr/>
    </dgm:pt>
    <dgm:pt modelId="{72BB7FB3-5B1F-4836-89BE-EB6237F0C225}" type="pres">
      <dgm:prSet presAssocID="{E983DAF2-E760-4243-AFD1-3EF87E11F42F}" presName="rootComposite1" presStyleCnt="0"/>
      <dgm:spPr/>
    </dgm:pt>
    <dgm:pt modelId="{5B2DE39F-3ACD-412C-8D56-FF8A62EDE166}" type="pres">
      <dgm:prSet presAssocID="{E983DAF2-E760-4243-AFD1-3EF87E11F42F}" presName="rootText1" presStyleLbl="node0" presStyleIdx="0" presStyleCnt="1" custScaleY="142780" custLinFactNeighborX="6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A11DDC-21B2-4942-ADF0-5FB2CC97FC0A}" type="pres">
      <dgm:prSet presAssocID="{E983DAF2-E760-4243-AFD1-3EF87E11F42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42857A9-EE75-4BB6-B9BC-3E02CB0197FC}" type="pres">
      <dgm:prSet presAssocID="{E983DAF2-E760-4243-AFD1-3EF87E11F42F}" presName="hierChild2" presStyleCnt="0"/>
      <dgm:spPr/>
    </dgm:pt>
    <dgm:pt modelId="{68AC0B7B-EA73-45B9-8CAD-1010B7137D87}" type="pres">
      <dgm:prSet presAssocID="{6A33438A-2DBE-4688-955F-D26C3A829FB9}" presName="Name37" presStyleLbl="parChTrans1D2" presStyleIdx="0" presStyleCnt="6"/>
      <dgm:spPr/>
      <dgm:t>
        <a:bodyPr/>
        <a:lstStyle/>
        <a:p>
          <a:endParaRPr lang="en-US"/>
        </a:p>
      </dgm:t>
    </dgm:pt>
    <dgm:pt modelId="{9812122E-F837-4D39-891D-833BD99C2569}" type="pres">
      <dgm:prSet presAssocID="{87881C94-A016-4B23-B91A-F97C08BDA214}" presName="hierRoot2" presStyleCnt="0">
        <dgm:presLayoutVars>
          <dgm:hierBranch val="init"/>
        </dgm:presLayoutVars>
      </dgm:prSet>
      <dgm:spPr/>
    </dgm:pt>
    <dgm:pt modelId="{8D836DDB-F77D-4634-87E6-AFD08CF9B037}" type="pres">
      <dgm:prSet presAssocID="{87881C94-A016-4B23-B91A-F97C08BDA214}" presName="rootComposite" presStyleCnt="0"/>
      <dgm:spPr/>
    </dgm:pt>
    <dgm:pt modelId="{5C50E2D1-FBAB-4528-BD3F-1AA213B4FE98}" type="pres">
      <dgm:prSet presAssocID="{87881C94-A016-4B23-B91A-F97C08BDA214}" presName="rootText" presStyleLbl="node2" presStyleIdx="0" presStyleCnt="5" custScaleY="142780" custLinFactNeighborX="6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3E82E-B6AD-4497-99A3-E15A2E66423C}" type="pres">
      <dgm:prSet presAssocID="{87881C94-A016-4B23-B91A-F97C08BDA214}" presName="rootConnector" presStyleLbl="node2" presStyleIdx="0" presStyleCnt="5"/>
      <dgm:spPr/>
      <dgm:t>
        <a:bodyPr/>
        <a:lstStyle/>
        <a:p>
          <a:endParaRPr lang="en-US"/>
        </a:p>
      </dgm:t>
    </dgm:pt>
    <dgm:pt modelId="{426AD6D6-1AD4-4138-BD1E-F82726C724BB}" type="pres">
      <dgm:prSet presAssocID="{87881C94-A016-4B23-B91A-F97C08BDA214}" presName="hierChild4" presStyleCnt="0"/>
      <dgm:spPr/>
    </dgm:pt>
    <dgm:pt modelId="{10549707-89FA-4911-A8C3-5A9D4B64AF74}" type="pres">
      <dgm:prSet presAssocID="{87881C94-A016-4B23-B91A-F97C08BDA214}" presName="hierChild5" presStyleCnt="0"/>
      <dgm:spPr/>
    </dgm:pt>
    <dgm:pt modelId="{3B754B11-5A8C-46DB-A8F9-3FC7AFBF3F52}" type="pres">
      <dgm:prSet presAssocID="{9CB94579-C839-41BF-A6AB-233690110542}" presName="Name37" presStyleLbl="parChTrans1D2" presStyleIdx="1" presStyleCnt="6"/>
      <dgm:spPr/>
      <dgm:t>
        <a:bodyPr/>
        <a:lstStyle/>
        <a:p>
          <a:endParaRPr lang="en-US"/>
        </a:p>
      </dgm:t>
    </dgm:pt>
    <dgm:pt modelId="{FF93EE8A-6F5F-4CBA-88C9-20E2DCA781F3}" type="pres">
      <dgm:prSet presAssocID="{1896CC6D-F25B-43FC-9C8D-C0120917AB0A}" presName="hierRoot2" presStyleCnt="0">
        <dgm:presLayoutVars>
          <dgm:hierBranch val="init"/>
        </dgm:presLayoutVars>
      </dgm:prSet>
      <dgm:spPr/>
    </dgm:pt>
    <dgm:pt modelId="{90C6C469-BF25-4BCA-A3BB-B0EB3DCE7C9A}" type="pres">
      <dgm:prSet presAssocID="{1896CC6D-F25B-43FC-9C8D-C0120917AB0A}" presName="rootComposite" presStyleCnt="0"/>
      <dgm:spPr/>
    </dgm:pt>
    <dgm:pt modelId="{DD61EBD0-0C1B-4141-B8A8-9F9B2E6BBAD9}" type="pres">
      <dgm:prSet presAssocID="{1896CC6D-F25B-43FC-9C8D-C0120917AB0A}" presName="rootText" presStyleLbl="node2" presStyleIdx="1" presStyleCnt="5" custScaleY="142780" custLinFactNeighborX="6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47051-1684-401C-AC31-BBAF1F513B95}" type="pres">
      <dgm:prSet presAssocID="{1896CC6D-F25B-43FC-9C8D-C0120917AB0A}" presName="rootConnector" presStyleLbl="node2" presStyleIdx="1" presStyleCnt="5"/>
      <dgm:spPr/>
      <dgm:t>
        <a:bodyPr/>
        <a:lstStyle/>
        <a:p>
          <a:endParaRPr lang="en-US"/>
        </a:p>
      </dgm:t>
    </dgm:pt>
    <dgm:pt modelId="{EADDA811-6DD4-47E6-9435-F249E034DC10}" type="pres">
      <dgm:prSet presAssocID="{1896CC6D-F25B-43FC-9C8D-C0120917AB0A}" presName="hierChild4" presStyleCnt="0"/>
      <dgm:spPr/>
    </dgm:pt>
    <dgm:pt modelId="{E9393E7E-434F-4D4A-A248-A1E20902D9AA}" type="pres">
      <dgm:prSet presAssocID="{1896CC6D-F25B-43FC-9C8D-C0120917AB0A}" presName="hierChild5" presStyleCnt="0"/>
      <dgm:spPr/>
    </dgm:pt>
    <dgm:pt modelId="{4491028D-6386-49C9-935F-39E713438AC9}" type="pres">
      <dgm:prSet presAssocID="{E1B5DF02-2375-49C7-AC2E-7FFD796047C7}" presName="Name37" presStyleLbl="parChTrans1D2" presStyleIdx="2" presStyleCnt="6"/>
      <dgm:spPr/>
      <dgm:t>
        <a:bodyPr/>
        <a:lstStyle/>
        <a:p>
          <a:endParaRPr lang="en-US"/>
        </a:p>
      </dgm:t>
    </dgm:pt>
    <dgm:pt modelId="{65973BD9-8B2F-4849-A941-9D9BFC25A0B2}" type="pres">
      <dgm:prSet presAssocID="{63B30FA6-4730-472C-9601-A88C45773B6A}" presName="hierRoot2" presStyleCnt="0">
        <dgm:presLayoutVars>
          <dgm:hierBranch val="init"/>
        </dgm:presLayoutVars>
      </dgm:prSet>
      <dgm:spPr/>
    </dgm:pt>
    <dgm:pt modelId="{22DF6CD1-9E69-41F6-B87C-8820BDD8B074}" type="pres">
      <dgm:prSet presAssocID="{63B30FA6-4730-472C-9601-A88C45773B6A}" presName="rootComposite" presStyleCnt="0"/>
      <dgm:spPr/>
    </dgm:pt>
    <dgm:pt modelId="{86A36CFA-EE01-482D-B299-FAD272A10C78}" type="pres">
      <dgm:prSet presAssocID="{63B30FA6-4730-472C-9601-A88C45773B6A}" presName="rootText" presStyleLbl="node2" presStyleIdx="2" presStyleCnt="5" custScaleY="142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D5409-6A8E-405C-BE29-237CAB4929F8}" type="pres">
      <dgm:prSet presAssocID="{63B30FA6-4730-472C-9601-A88C45773B6A}" presName="rootConnector" presStyleLbl="node2" presStyleIdx="2" presStyleCnt="5"/>
      <dgm:spPr/>
      <dgm:t>
        <a:bodyPr/>
        <a:lstStyle/>
        <a:p>
          <a:endParaRPr lang="en-US"/>
        </a:p>
      </dgm:t>
    </dgm:pt>
    <dgm:pt modelId="{ECE04EF4-8D32-4353-8E8C-8A14D1D85989}" type="pres">
      <dgm:prSet presAssocID="{63B30FA6-4730-472C-9601-A88C45773B6A}" presName="hierChild4" presStyleCnt="0"/>
      <dgm:spPr/>
    </dgm:pt>
    <dgm:pt modelId="{EDE80CA4-C4F7-4865-816E-987EACFD417D}" type="pres">
      <dgm:prSet presAssocID="{63B30FA6-4730-472C-9601-A88C45773B6A}" presName="hierChild5" presStyleCnt="0"/>
      <dgm:spPr/>
    </dgm:pt>
    <dgm:pt modelId="{85318A99-E726-452E-A9B9-128FD60510EC}" type="pres">
      <dgm:prSet presAssocID="{151B8896-BAC1-4A33-8FC4-88C69B0839C0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CAC6F4A-6607-4F1A-8982-BD5E49ED8383}" type="pres">
      <dgm:prSet presAssocID="{A8A305C3-ABF0-49E3-A954-44B7E3665511}" presName="hierRoot2" presStyleCnt="0">
        <dgm:presLayoutVars>
          <dgm:hierBranch val="init"/>
        </dgm:presLayoutVars>
      </dgm:prSet>
      <dgm:spPr/>
    </dgm:pt>
    <dgm:pt modelId="{8FDD64B5-D7E8-452C-826E-8B4713A205A6}" type="pres">
      <dgm:prSet presAssocID="{A8A305C3-ABF0-49E3-A954-44B7E3665511}" presName="rootComposite" presStyleCnt="0"/>
      <dgm:spPr/>
    </dgm:pt>
    <dgm:pt modelId="{5D238F10-64A7-4ED0-AD1E-EF2236561AA1}" type="pres">
      <dgm:prSet presAssocID="{A8A305C3-ABF0-49E3-A954-44B7E3665511}" presName="rootText" presStyleLbl="node2" presStyleIdx="3" presStyleCnt="5" custScaleY="142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833376-4D90-44D4-A854-EDA08BBAEAB7}" type="pres">
      <dgm:prSet presAssocID="{A8A305C3-ABF0-49E3-A954-44B7E3665511}" presName="rootConnector" presStyleLbl="node2" presStyleIdx="3" presStyleCnt="5"/>
      <dgm:spPr/>
      <dgm:t>
        <a:bodyPr/>
        <a:lstStyle/>
        <a:p>
          <a:endParaRPr lang="en-US"/>
        </a:p>
      </dgm:t>
    </dgm:pt>
    <dgm:pt modelId="{FDE9FA9C-93AF-4FA0-819C-02E28E853D20}" type="pres">
      <dgm:prSet presAssocID="{A8A305C3-ABF0-49E3-A954-44B7E3665511}" presName="hierChild4" presStyleCnt="0"/>
      <dgm:spPr/>
    </dgm:pt>
    <dgm:pt modelId="{F8CF0C4B-958D-4297-AE30-676ECD02D089}" type="pres">
      <dgm:prSet presAssocID="{A8A305C3-ABF0-49E3-A954-44B7E3665511}" presName="hierChild5" presStyleCnt="0"/>
      <dgm:spPr/>
    </dgm:pt>
    <dgm:pt modelId="{C94EF461-2C05-43D2-BD04-21B8508850F5}" type="pres">
      <dgm:prSet presAssocID="{81C1DE08-D5C6-4E6F-9E8E-2A32B838D2EA}" presName="Name37" presStyleLbl="parChTrans1D2" presStyleIdx="4" presStyleCnt="6"/>
      <dgm:spPr/>
      <dgm:t>
        <a:bodyPr/>
        <a:lstStyle/>
        <a:p>
          <a:endParaRPr lang="en-US"/>
        </a:p>
      </dgm:t>
    </dgm:pt>
    <dgm:pt modelId="{42D9FEA6-0EB3-4749-953C-78457F3CEA8B}" type="pres">
      <dgm:prSet presAssocID="{EB3CAE29-5263-4C83-8CE2-5C544C1C4EE1}" presName="hierRoot2" presStyleCnt="0">
        <dgm:presLayoutVars>
          <dgm:hierBranch val="init"/>
        </dgm:presLayoutVars>
      </dgm:prSet>
      <dgm:spPr/>
    </dgm:pt>
    <dgm:pt modelId="{B3439FD8-3A5D-4A2F-9C17-9245FA219149}" type="pres">
      <dgm:prSet presAssocID="{EB3CAE29-5263-4C83-8CE2-5C544C1C4EE1}" presName="rootComposite" presStyleCnt="0"/>
      <dgm:spPr/>
    </dgm:pt>
    <dgm:pt modelId="{B0744225-2D77-43E4-BFB9-16944365BBE1}" type="pres">
      <dgm:prSet presAssocID="{EB3CAE29-5263-4C83-8CE2-5C544C1C4EE1}" presName="rootText" presStyleLbl="node2" presStyleIdx="4" presStyleCnt="5" custScaleY="142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436682-14B1-4FEF-A714-8F9C23FD6236}" type="pres">
      <dgm:prSet presAssocID="{EB3CAE29-5263-4C83-8CE2-5C544C1C4EE1}" presName="rootConnector" presStyleLbl="node2" presStyleIdx="4" presStyleCnt="5"/>
      <dgm:spPr/>
      <dgm:t>
        <a:bodyPr/>
        <a:lstStyle/>
        <a:p>
          <a:endParaRPr lang="en-US"/>
        </a:p>
      </dgm:t>
    </dgm:pt>
    <dgm:pt modelId="{A88EEA5F-AC9F-4278-B490-1D198EADC398}" type="pres">
      <dgm:prSet presAssocID="{EB3CAE29-5263-4C83-8CE2-5C544C1C4EE1}" presName="hierChild4" presStyleCnt="0"/>
      <dgm:spPr/>
    </dgm:pt>
    <dgm:pt modelId="{3ED3F7AC-DA7D-42AF-B344-7E4847879A2B}" type="pres">
      <dgm:prSet presAssocID="{EB3CAE29-5263-4C83-8CE2-5C544C1C4EE1}" presName="hierChild5" presStyleCnt="0"/>
      <dgm:spPr/>
    </dgm:pt>
    <dgm:pt modelId="{11A94ACB-3BDD-427B-8ADE-66C29544D4E7}" type="pres">
      <dgm:prSet presAssocID="{E983DAF2-E760-4243-AFD1-3EF87E11F42F}" presName="hierChild3" presStyleCnt="0"/>
      <dgm:spPr/>
    </dgm:pt>
    <dgm:pt modelId="{2E7330E5-3FDE-4F42-8D2D-76097E332EE7}" type="pres">
      <dgm:prSet presAssocID="{A638F1F5-A200-48EA-9340-A288EA55D057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3F951405-DA94-425E-8A5C-B8607CFA42CC}" type="pres">
      <dgm:prSet presAssocID="{FC43643B-2812-456F-ADDA-DF3CE6FD9D59}" presName="hierRoot3" presStyleCnt="0">
        <dgm:presLayoutVars>
          <dgm:hierBranch val="init"/>
        </dgm:presLayoutVars>
      </dgm:prSet>
      <dgm:spPr/>
    </dgm:pt>
    <dgm:pt modelId="{84331C7C-7435-4C51-9CF7-3DAC2E6025E7}" type="pres">
      <dgm:prSet presAssocID="{FC43643B-2812-456F-ADDA-DF3CE6FD9D59}" presName="rootComposite3" presStyleCnt="0"/>
      <dgm:spPr/>
    </dgm:pt>
    <dgm:pt modelId="{3407C600-BF8C-4EAA-AFEE-BDE3647D5082}" type="pres">
      <dgm:prSet presAssocID="{FC43643B-2812-456F-ADDA-DF3CE6FD9D59}" presName="rootText3" presStyleLbl="asst1" presStyleIdx="0" presStyleCnt="1" custLinFactNeighborX="6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3454A-A441-4A43-9E9B-9A2B1A71119E}" type="pres">
      <dgm:prSet presAssocID="{FC43643B-2812-456F-ADDA-DF3CE6FD9D59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24730F0-F503-4F78-ADBE-1755581EEE4F}" type="pres">
      <dgm:prSet presAssocID="{FC43643B-2812-456F-ADDA-DF3CE6FD9D59}" presName="hierChild6" presStyleCnt="0"/>
      <dgm:spPr/>
    </dgm:pt>
    <dgm:pt modelId="{11542BE7-B13C-4568-B911-0EBA34C96F0D}" type="pres">
      <dgm:prSet presAssocID="{FC43643B-2812-456F-ADDA-DF3CE6FD9D59}" presName="hierChild7" presStyleCnt="0"/>
      <dgm:spPr/>
    </dgm:pt>
  </dgm:ptLst>
  <dgm:cxnLst>
    <dgm:cxn modelId="{B9165238-1EE7-4E2B-9497-F1A5CE7991D2}" srcId="{E983DAF2-E760-4243-AFD1-3EF87E11F42F}" destId="{63B30FA6-4730-472C-9601-A88C45773B6A}" srcOrd="3" destOrd="0" parTransId="{E1B5DF02-2375-49C7-AC2E-7FFD796047C7}" sibTransId="{41EB5B3A-1B7C-46C3-973F-8AE67643D660}"/>
    <dgm:cxn modelId="{661723D6-54AF-4993-BF19-1CD0AD19FE24}" type="presOf" srcId="{1896CC6D-F25B-43FC-9C8D-C0120917AB0A}" destId="{D9247051-1684-401C-AC31-BBAF1F513B95}" srcOrd="1" destOrd="0" presId="urn:microsoft.com/office/officeart/2005/8/layout/orgChart1"/>
    <dgm:cxn modelId="{9DF37C3B-299B-41EF-B0A6-59B3F2076DF6}" srcId="{E983DAF2-E760-4243-AFD1-3EF87E11F42F}" destId="{87881C94-A016-4B23-B91A-F97C08BDA214}" srcOrd="1" destOrd="0" parTransId="{6A33438A-2DBE-4688-955F-D26C3A829FB9}" sibTransId="{8190CD77-054C-4BA1-991F-4891D1FB984F}"/>
    <dgm:cxn modelId="{CA459BDD-D175-425E-A378-8C923D524FCE}" type="presOf" srcId="{151B8896-BAC1-4A33-8FC4-88C69B0839C0}" destId="{85318A99-E726-452E-A9B9-128FD60510EC}" srcOrd="0" destOrd="0" presId="urn:microsoft.com/office/officeart/2005/8/layout/orgChart1"/>
    <dgm:cxn modelId="{9827B963-9AD8-4E04-8F65-211B86AD232F}" type="presOf" srcId="{A8A305C3-ABF0-49E3-A954-44B7E3665511}" destId="{99833376-4D90-44D4-A854-EDA08BBAEAB7}" srcOrd="1" destOrd="0" presId="urn:microsoft.com/office/officeart/2005/8/layout/orgChart1"/>
    <dgm:cxn modelId="{66DF0827-47A7-47EC-BAC5-A5519A58221B}" type="presOf" srcId="{E1B5DF02-2375-49C7-AC2E-7FFD796047C7}" destId="{4491028D-6386-49C9-935F-39E713438AC9}" srcOrd="0" destOrd="0" presId="urn:microsoft.com/office/officeart/2005/8/layout/orgChart1"/>
    <dgm:cxn modelId="{5D35493B-5C1A-4054-BA10-35AB0FCFDD0A}" type="presOf" srcId="{63B30FA6-4730-472C-9601-A88C45773B6A}" destId="{CB6D5409-6A8E-405C-BE29-237CAB4929F8}" srcOrd="1" destOrd="0" presId="urn:microsoft.com/office/officeart/2005/8/layout/orgChart1"/>
    <dgm:cxn modelId="{2E59C6C8-A112-4BDD-8EC2-2BFF3ECB7C9D}" srcId="{E983DAF2-E760-4243-AFD1-3EF87E11F42F}" destId="{1896CC6D-F25B-43FC-9C8D-C0120917AB0A}" srcOrd="2" destOrd="0" parTransId="{9CB94579-C839-41BF-A6AB-233690110542}" sibTransId="{00CCED32-62C1-4426-834F-A726A5466425}"/>
    <dgm:cxn modelId="{397E9F18-E1A0-4250-9DED-952D7CC68C72}" srcId="{E983DAF2-E760-4243-AFD1-3EF87E11F42F}" destId="{FC43643B-2812-456F-ADDA-DF3CE6FD9D59}" srcOrd="0" destOrd="0" parTransId="{A638F1F5-A200-48EA-9340-A288EA55D057}" sibTransId="{10924FB7-7E3D-4D95-8741-999D43C2F146}"/>
    <dgm:cxn modelId="{CD13127A-7A0B-4CC1-80E1-E4545B802A24}" type="presOf" srcId="{87881C94-A016-4B23-B91A-F97C08BDA214}" destId="{4283E82E-B6AD-4497-99A3-E15A2E66423C}" srcOrd="1" destOrd="0" presId="urn:microsoft.com/office/officeart/2005/8/layout/orgChart1"/>
    <dgm:cxn modelId="{C5A6DF29-B0FD-4F11-8A36-97D64BB112C8}" srcId="{E983DAF2-E760-4243-AFD1-3EF87E11F42F}" destId="{EB3CAE29-5263-4C83-8CE2-5C544C1C4EE1}" srcOrd="5" destOrd="0" parTransId="{81C1DE08-D5C6-4E6F-9E8E-2A32B838D2EA}" sibTransId="{01F58B36-60D8-4848-B19C-0E9B05C6C179}"/>
    <dgm:cxn modelId="{FCC113DB-DC2C-4200-8B6C-D6CAE93531F8}" type="presOf" srcId="{1896CC6D-F25B-43FC-9C8D-C0120917AB0A}" destId="{DD61EBD0-0C1B-4141-B8A8-9F9B2E6BBAD9}" srcOrd="0" destOrd="0" presId="urn:microsoft.com/office/officeart/2005/8/layout/orgChart1"/>
    <dgm:cxn modelId="{C04A7B9E-50A9-44F5-9B0C-5BB8C1AA6E9A}" type="presOf" srcId="{87881C94-A016-4B23-B91A-F97C08BDA214}" destId="{5C50E2D1-FBAB-4528-BD3F-1AA213B4FE98}" srcOrd="0" destOrd="0" presId="urn:microsoft.com/office/officeart/2005/8/layout/orgChart1"/>
    <dgm:cxn modelId="{20D11282-C780-40B9-81F0-60A72D9EE6B0}" type="presOf" srcId="{63B30FA6-4730-472C-9601-A88C45773B6A}" destId="{86A36CFA-EE01-482D-B299-FAD272A10C78}" srcOrd="0" destOrd="0" presId="urn:microsoft.com/office/officeart/2005/8/layout/orgChart1"/>
    <dgm:cxn modelId="{4E205650-BA01-4881-AA7A-AE6007054D66}" type="presOf" srcId="{E983DAF2-E760-4243-AFD1-3EF87E11F42F}" destId="{5B2DE39F-3ACD-412C-8D56-FF8A62EDE166}" srcOrd="0" destOrd="0" presId="urn:microsoft.com/office/officeart/2005/8/layout/orgChart1"/>
    <dgm:cxn modelId="{AE9B94B1-804A-411F-8FA7-D7AB54A68691}" type="presOf" srcId="{BEB6394E-0325-4E37-89DD-56523B6AEC05}" destId="{8441B914-89E3-4648-97F0-938698031DAF}" srcOrd="0" destOrd="0" presId="urn:microsoft.com/office/officeart/2005/8/layout/orgChart1"/>
    <dgm:cxn modelId="{A0C33925-7D2D-465B-9BB0-5F201E2078DA}" type="presOf" srcId="{A8A305C3-ABF0-49E3-A954-44B7E3665511}" destId="{5D238F10-64A7-4ED0-AD1E-EF2236561AA1}" srcOrd="0" destOrd="0" presId="urn:microsoft.com/office/officeart/2005/8/layout/orgChart1"/>
    <dgm:cxn modelId="{A0458C5E-8AF7-4AD7-8922-48CE264DF84A}" type="presOf" srcId="{9CB94579-C839-41BF-A6AB-233690110542}" destId="{3B754B11-5A8C-46DB-A8F9-3FC7AFBF3F52}" srcOrd="0" destOrd="0" presId="urn:microsoft.com/office/officeart/2005/8/layout/orgChart1"/>
    <dgm:cxn modelId="{025EFC8A-F3F3-47F7-80BD-8DCC31D89433}" srcId="{BEB6394E-0325-4E37-89DD-56523B6AEC05}" destId="{E983DAF2-E760-4243-AFD1-3EF87E11F42F}" srcOrd="0" destOrd="0" parTransId="{5897FA13-E59B-4EC5-AE47-66BFF9D2FF3D}" sibTransId="{CDB88893-63EA-43CC-B981-A9E33E469E41}"/>
    <dgm:cxn modelId="{F1EFA0B5-661F-413A-8DF4-1DBD47645FF9}" srcId="{E983DAF2-E760-4243-AFD1-3EF87E11F42F}" destId="{A8A305C3-ABF0-49E3-A954-44B7E3665511}" srcOrd="4" destOrd="0" parTransId="{151B8896-BAC1-4A33-8FC4-88C69B0839C0}" sibTransId="{B906C1E2-EC3E-4AB7-A59F-BEF108BA8F36}"/>
    <dgm:cxn modelId="{42B94BA5-F8D1-4635-9D28-0F4077F6A85D}" type="presOf" srcId="{FC43643B-2812-456F-ADDA-DF3CE6FD9D59}" destId="{3407C600-BF8C-4EAA-AFEE-BDE3647D5082}" srcOrd="0" destOrd="0" presId="urn:microsoft.com/office/officeart/2005/8/layout/orgChart1"/>
    <dgm:cxn modelId="{3963853A-7CD6-4BB4-9892-D029E1E76D5D}" type="presOf" srcId="{EB3CAE29-5263-4C83-8CE2-5C544C1C4EE1}" destId="{C1436682-14B1-4FEF-A714-8F9C23FD6236}" srcOrd="1" destOrd="0" presId="urn:microsoft.com/office/officeart/2005/8/layout/orgChart1"/>
    <dgm:cxn modelId="{2316AEB3-CDFD-4C72-BF23-978EBBA399B1}" type="presOf" srcId="{81C1DE08-D5C6-4E6F-9E8E-2A32B838D2EA}" destId="{C94EF461-2C05-43D2-BD04-21B8508850F5}" srcOrd="0" destOrd="0" presId="urn:microsoft.com/office/officeart/2005/8/layout/orgChart1"/>
    <dgm:cxn modelId="{34D353AA-6572-4F37-AC00-8173934B7878}" type="presOf" srcId="{E983DAF2-E760-4243-AFD1-3EF87E11F42F}" destId="{7EA11DDC-21B2-4942-ADF0-5FB2CC97FC0A}" srcOrd="1" destOrd="0" presId="urn:microsoft.com/office/officeart/2005/8/layout/orgChart1"/>
    <dgm:cxn modelId="{118309FA-AE1C-456A-B65D-3FBCA914DAD9}" type="presOf" srcId="{FC43643B-2812-456F-ADDA-DF3CE6FD9D59}" destId="{5D13454A-A441-4A43-9E9B-9A2B1A71119E}" srcOrd="1" destOrd="0" presId="urn:microsoft.com/office/officeart/2005/8/layout/orgChart1"/>
    <dgm:cxn modelId="{38564C1D-D8F0-41FB-9D85-9FDC4DC57A5B}" type="presOf" srcId="{EB3CAE29-5263-4C83-8CE2-5C544C1C4EE1}" destId="{B0744225-2D77-43E4-BFB9-16944365BBE1}" srcOrd="0" destOrd="0" presId="urn:microsoft.com/office/officeart/2005/8/layout/orgChart1"/>
    <dgm:cxn modelId="{BF1FE825-5F28-416A-BF5A-DE8B48C8C2C1}" type="presOf" srcId="{6A33438A-2DBE-4688-955F-D26C3A829FB9}" destId="{68AC0B7B-EA73-45B9-8CAD-1010B7137D87}" srcOrd="0" destOrd="0" presId="urn:microsoft.com/office/officeart/2005/8/layout/orgChart1"/>
    <dgm:cxn modelId="{11473E0B-758B-45A7-9513-AB4351EDAF4D}" type="presOf" srcId="{A638F1F5-A200-48EA-9340-A288EA55D057}" destId="{2E7330E5-3FDE-4F42-8D2D-76097E332EE7}" srcOrd="0" destOrd="0" presId="urn:microsoft.com/office/officeart/2005/8/layout/orgChart1"/>
    <dgm:cxn modelId="{FD045DB5-15DE-4DBE-B545-9DD59CC010D5}" type="presParOf" srcId="{8441B914-89E3-4648-97F0-938698031DAF}" destId="{89602AEC-04F1-42DC-B879-7660DFBD898C}" srcOrd="0" destOrd="0" presId="urn:microsoft.com/office/officeart/2005/8/layout/orgChart1"/>
    <dgm:cxn modelId="{7CA67BE5-5B03-4B84-95C5-7DB593A1ED65}" type="presParOf" srcId="{89602AEC-04F1-42DC-B879-7660DFBD898C}" destId="{72BB7FB3-5B1F-4836-89BE-EB6237F0C225}" srcOrd="0" destOrd="0" presId="urn:microsoft.com/office/officeart/2005/8/layout/orgChart1"/>
    <dgm:cxn modelId="{EFB1A948-B5CE-4C56-8C26-CF5D0DB2D78E}" type="presParOf" srcId="{72BB7FB3-5B1F-4836-89BE-EB6237F0C225}" destId="{5B2DE39F-3ACD-412C-8D56-FF8A62EDE166}" srcOrd="0" destOrd="0" presId="urn:microsoft.com/office/officeart/2005/8/layout/orgChart1"/>
    <dgm:cxn modelId="{A0145F04-3AD5-4195-A1E9-71C3BE027C82}" type="presParOf" srcId="{72BB7FB3-5B1F-4836-89BE-EB6237F0C225}" destId="{7EA11DDC-21B2-4942-ADF0-5FB2CC97FC0A}" srcOrd="1" destOrd="0" presId="urn:microsoft.com/office/officeart/2005/8/layout/orgChart1"/>
    <dgm:cxn modelId="{51218811-0739-48A3-8335-FDE3DDACFDB2}" type="presParOf" srcId="{89602AEC-04F1-42DC-B879-7660DFBD898C}" destId="{742857A9-EE75-4BB6-B9BC-3E02CB0197FC}" srcOrd="1" destOrd="0" presId="urn:microsoft.com/office/officeart/2005/8/layout/orgChart1"/>
    <dgm:cxn modelId="{48CCA98B-8F57-4158-8B4F-DFE7DD4BEA38}" type="presParOf" srcId="{742857A9-EE75-4BB6-B9BC-3E02CB0197FC}" destId="{68AC0B7B-EA73-45B9-8CAD-1010B7137D87}" srcOrd="0" destOrd="0" presId="urn:microsoft.com/office/officeart/2005/8/layout/orgChart1"/>
    <dgm:cxn modelId="{6C6ED437-A55D-4DDF-A94A-99A3F0C09D3F}" type="presParOf" srcId="{742857A9-EE75-4BB6-B9BC-3E02CB0197FC}" destId="{9812122E-F837-4D39-891D-833BD99C2569}" srcOrd="1" destOrd="0" presId="urn:microsoft.com/office/officeart/2005/8/layout/orgChart1"/>
    <dgm:cxn modelId="{02FA81B1-14FB-40F3-8924-29262D1EBB91}" type="presParOf" srcId="{9812122E-F837-4D39-891D-833BD99C2569}" destId="{8D836DDB-F77D-4634-87E6-AFD08CF9B037}" srcOrd="0" destOrd="0" presId="urn:microsoft.com/office/officeart/2005/8/layout/orgChart1"/>
    <dgm:cxn modelId="{70B71811-43D9-4BFE-88BE-437098EE89C1}" type="presParOf" srcId="{8D836DDB-F77D-4634-87E6-AFD08CF9B037}" destId="{5C50E2D1-FBAB-4528-BD3F-1AA213B4FE98}" srcOrd="0" destOrd="0" presId="urn:microsoft.com/office/officeart/2005/8/layout/orgChart1"/>
    <dgm:cxn modelId="{CB125680-3BF7-46B1-9242-D56779072605}" type="presParOf" srcId="{8D836DDB-F77D-4634-87E6-AFD08CF9B037}" destId="{4283E82E-B6AD-4497-99A3-E15A2E66423C}" srcOrd="1" destOrd="0" presId="urn:microsoft.com/office/officeart/2005/8/layout/orgChart1"/>
    <dgm:cxn modelId="{2E664EA7-E7CD-4B9C-A5B9-33BDCD11D2B1}" type="presParOf" srcId="{9812122E-F837-4D39-891D-833BD99C2569}" destId="{426AD6D6-1AD4-4138-BD1E-F82726C724BB}" srcOrd="1" destOrd="0" presId="urn:microsoft.com/office/officeart/2005/8/layout/orgChart1"/>
    <dgm:cxn modelId="{CC39B0D6-CBA3-4D51-973D-2E5C33182AE9}" type="presParOf" srcId="{9812122E-F837-4D39-891D-833BD99C2569}" destId="{10549707-89FA-4911-A8C3-5A9D4B64AF74}" srcOrd="2" destOrd="0" presId="urn:microsoft.com/office/officeart/2005/8/layout/orgChart1"/>
    <dgm:cxn modelId="{F39B117F-9D99-4E0E-852D-3DC8689A2C0D}" type="presParOf" srcId="{742857A9-EE75-4BB6-B9BC-3E02CB0197FC}" destId="{3B754B11-5A8C-46DB-A8F9-3FC7AFBF3F52}" srcOrd="2" destOrd="0" presId="urn:microsoft.com/office/officeart/2005/8/layout/orgChart1"/>
    <dgm:cxn modelId="{7DE2DB6C-74CE-4537-B421-AB5A42645C72}" type="presParOf" srcId="{742857A9-EE75-4BB6-B9BC-3E02CB0197FC}" destId="{FF93EE8A-6F5F-4CBA-88C9-20E2DCA781F3}" srcOrd="3" destOrd="0" presId="urn:microsoft.com/office/officeart/2005/8/layout/orgChart1"/>
    <dgm:cxn modelId="{C5431E5A-4A2F-42EE-97B2-E4FFC0C7125C}" type="presParOf" srcId="{FF93EE8A-6F5F-4CBA-88C9-20E2DCA781F3}" destId="{90C6C469-BF25-4BCA-A3BB-B0EB3DCE7C9A}" srcOrd="0" destOrd="0" presId="urn:microsoft.com/office/officeart/2005/8/layout/orgChart1"/>
    <dgm:cxn modelId="{B1E2E5EF-6D3D-4076-8390-50EB37743298}" type="presParOf" srcId="{90C6C469-BF25-4BCA-A3BB-B0EB3DCE7C9A}" destId="{DD61EBD0-0C1B-4141-B8A8-9F9B2E6BBAD9}" srcOrd="0" destOrd="0" presId="urn:microsoft.com/office/officeart/2005/8/layout/orgChart1"/>
    <dgm:cxn modelId="{0238D9F2-4E43-4882-9A35-2497569D957F}" type="presParOf" srcId="{90C6C469-BF25-4BCA-A3BB-B0EB3DCE7C9A}" destId="{D9247051-1684-401C-AC31-BBAF1F513B95}" srcOrd="1" destOrd="0" presId="urn:microsoft.com/office/officeart/2005/8/layout/orgChart1"/>
    <dgm:cxn modelId="{80278430-2DB3-4A86-B023-157872BFF1E5}" type="presParOf" srcId="{FF93EE8A-6F5F-4CBA-88C9-20E2DCA781F3}" destId="{EADDA811-6DD4-47E6-9435-F249E034DC10}" srcOrd="1" destOrd="0" presId="urn:microsoft.com/office/officeart/2005/8/layout/orgChart1"/>
    <dgm:cxn modelId="{E4A32C8C-EAE3-46B4-9638-1407FF4849BF}" type="presParOf" srcId="{FF93EE8A-6F5F-4CBA-88C9-20E2DCA781F3}" destId="{E9393E7E-434F-4D4A-A248-A1E20902D9AA}" srcOrd="2" destOrd="0" presId="urn:microsoft.com/office/officeart/2005/8/layout/orgChart1"/>
    <dgm:cxn modelId="{DE54C18D-7954-4DCD-932D-B89E3224988D}" type="presParOf" srcId="{742857A9-EE75-4BB6-B9BC-3E02CB0197FC}" destId="{4491028D-6386-49C9-935F-39E713438AC9}" srcOrd="4" destOrd="0" presId="urn:microsoft.com/office/officeart/2005/8/layout/orgChart1"/>
    <dgm:cxn modelId="{8ECF8B15-94BC-4673-B4C9-8BCC9CB36F15}" type="presParOf" srcId="{742857A9-EE75-4BB6-B9BC-3E02CB0197FC}" destId="{65973BD9-8B2F-4849-A941-9D9BFC25A0B2}" srcOrd="5" destOrd="0" presId="urn:microsoft.com/office/officeart/2005/8/layout/orgChart1"/>
    <dgm:cxn modelId="{C0F5E97F-FF9E-4FE9-AB3B-DC5ACA3A0800}" type="presParOf" srcId="{65973BD9-8B2F-4849-A941-9D9BFC25A0B2}" destId="{22DF6CD1-9E69-41F6-B87C-8820BDD8B074}" srcOrd="0" destOrd="0" presId="urn:microsoft.com/office/officeart/2005/8/layout/orgChart1"/>
    <dgm:cxn modelId="{EED6554B-7098-41B4-945B-F8D59FB0C148}" type="presParOf" srcId="{22DF6CD1-9E69-41F6-B87C-8820BDD8B074}" destId="{86A36CFA-EE01-482D-B299-FAD272A10C78}" srcOrd="0" destOrd="0" presId="urn:microsoft.com/office/officeart/2005/8/layout/orgChart1"/>
    <dgm:cxn modelId="{F66B6599-10B2-4466-B9FB-2ACF9A14F1E1}" type="presParOf" srcId="{22DF6CD1-9E69-41F6-B87C-8820BDD8B074}" destId="{CB6D5409-6A8E-405C-BE29-237CAB4929F8}" srcOrd="1" destOrd="0" presId="urn:microsoft.com/office/officeart/2005/8/layout/orgChart1"/>
    <dgm:cxn modelId="{CD2B2376-5FC3-49F1-8074-825FC2158921}" type="presParOf" srcId="{65973BD9-8B2F-4849-A941-9D9BFC25A0B2}" destId="{ECE04EF4-8D32-4353-8E8C-8A14D1D85989}" srcOrd="1" destOrd="0" presId="urn:microsoft.com/office/officeart/2005/8/layout/orgChart1"/>
    <dgm:cxn modelId="{D878D2D0-D0E4-419A-8D7F-33F3FF35B2B1}" type="presParOf" srcId="{65973BD9-8B2F-4849-A941-9D9BFC25A0B2}" destId="{EDE80CA4-C4F7-4865-816E-987EACFD417D}" srcOrd="2" destOrd="0" presId="urn:microsoft.com/office/officeart/2005/8/layout/orgChart1"/>
    <dgm:cxn modelId="{0038BCE3-0505-4953-B0E3-DD85DAA90B30}" type="presParOf" srcId="{742857A9-EE75-4BB6-B9BC-3E02CB0197FC}" destId="{85318A99-E726-452E-A9B9-128FD60510EC}" srcOrd="6" destOrd="0" presId="urn:microsoft.com/office/officeart/2005/8/layout/orgChart1"/>
    <dgm:cxn modelId="{5EBDF002-0BA5-408D-B5D2-BE1EF939665F}" type="presParOf" srcId="{742857A9-EE75-4BB6-B9BC-3E02CB0197FC}" destId="{5CAC6F4A-6607-4F1A-8982-BD5E49ED8383}" srcOrd="7" destOrd="0" presId="urn:microsoft.com/office/officeart/2005/8/layout/orgChart1"/>
    <dgm:cxn modelId="{2704F7AC-5382-4590-B57E-EEB4669599D3}" type="presParOf" srcId="{5CAC6F4A-6607-4F1A-8982-BD5E49ED8383}" destId="{8FDD64B5-D7E8-452C-826E-8B4713A205A6}" srcOrd="0" destOrd="0" presId="urn:microsoft.com/office/officeart/2005/8/layout/orgChart1"/>
    <dgm:cxn modelId="{E4054AC0-1B40-4761-BE13-E697A96A0581}" type="presParOf" srcId="{8FDD64B5-D7E8-452C-826E-8B4713A205A6}" destId="{5D238F10-64A7-4ED0-AD1E-EF2236561AA1}" srcOrd="0" destOrd="0" presId="urn:microsoft.com/office/officeart/2005/8/layout/orgChart1"/>
    <dgm:cxn modelId="{F13EB826-7263-4129-9AB8-87B81DFE53A9}" type="presParOf" srcId="{8FDD64B5-D7E8-452C-826E-8B4713A205A6}" destId="{99833376-4D90-44D4-A854-EDA08BBAEAB7}" srcOrd="1" destOrd="0" presId="urn:microsoft.com/office/officeart/2005/8/layout/orgChart1"/>
    <dgm:cxn modelId="{1E47EB82-8D4C-442F-BC8D-F8CDA0097C1F}" type="presParOf" srcId="{5CAC6F4A-6607-4F1A-8982-BD5E49ED8383}" destId="{FDE9FA9C-93AF-4FA0-819C-02E28E853D20}" srcOrd="1" destOrd="0" presId="urn:microsoft.com/office/officeart/2005/8/layout/orgChart1"/>
    <dgm:cxn modelId="{A4775088-307E-414E-A63E-063AC8354CAF}" type="presParOf" srcId="{5CAC6F4A-6607-4F1A-8982-BD5E49ED8383}" destId="{F8CF0C4B-958D-4297-AE30-676ECD02D089}" srcOrd="2" destOrd="0" presId="urn:microsoft.com/office/officeart/2005/8/layout/orgChart1"/>
    <dgm:cxn modelId="{7B5CCCB7-3277-4B50-94FA-1348DAF2F8E7}" type="presParOf" srcId="{742857A9-EE75-4BB6-B9BC-3E02CB0197FC}" destId="{C94EF461-2C05-43D2-BD04-21B8508850F5}" srcOrd="8" destOrd="0" presId="urn:microsoft.com/office/officeart/2005/8/layout/orgChart1"/>
    <dgm:cxn modelId="{ABB49682-B668-4C09-9E6A-C6398ED3EF50}" type="presParOf" srcId="{742857A9-EE75-4BB6-B9BC-3E02CB0197FC}" destId="{42D9FEA6-0EB3-4749-953C-78457F3CEA8B}" srcOrd="9" destOrd="0" presId="urn:microsoft.com/office/officeart/2005/8/layout/orgChart1"/>
    <dgm:cxn modelId="{8522E55D-98B7-4F15-A146-9A02FB8388A6}" type="presParOf" srcId="{42D9FEA6-0EB3-4749-953C-78457F3CEA8B}" destId="{B3439FD8-3A5D-4A2F-9C17-9245FA219149}" srcOrd="0" destOrd="0" presId="urn:microsoft.com/office/officeart/2005/8/layout/orgChart1"/>
    <dgm:cxn modelId="{AE353860-4BB1-48BB-B6A7-1C57B15CB0F8}" type="presParOf" srcId="{B3439FD8-3A5D-4A2F-9C17-9245FA219149}" destId="{B0744225-2D77-43E4-BFB9-16944365BBE1}" srcOrd="0" destOrd="0" presId="urn:microsoft.com/office/officeart/2005/8/layout/orgChart1"/>
    <dgm:cxn modelId="{EA8E15C3-93AB-44FA-BA72-16501F742BC9}" type="presParOf" srcId="{B3439FD8-3A5D-4A2F-9C17-9245FA219149}" destId="{C1436682-14B1-4FEF-A714-8F9C23FD6236}" srcOrd="1" destOrd="0" presId="urn:microsoft.com/office/officeart/2005/8/layout/orgChart1"/>
    <dgm:cxn modelId="{893C05F8-D1C2-4FFF-88A0-F3C7EDFCDEBB}" type="presParOf" srcId="{42D9FEA6-0EB3-4749-953C-78457F3CEA8B}" destId="{A88EEA5F-AC9F-4278-B490-1D198EADC398}" srcOrd="1" destOrd="0" presId="urn:microsoft.com/office/officeart/2005/8/layout/orgChart1"/>
    <dgm:cxn modelId="{BC83922F-C754-4F68-9889-966AFDD0C99F}" type="presParOf" srcId="{42D9FEA6-0EB3-4749-953C-78457F3CEA8B}" destId="{3ED3F7AC-DA7D-42AF-B344-7E4847879A2B}" srcOrd="2" destOrd="0" presId="urn:microsoft.com/office/officeart/2005/8/layout/orgChart1"/>
    <dgm:cxn modelId="{BADC5E57-0443-4329-AC55-6B245F3D23CF}" type="presParOf" srcId="{89602AEC-04F1-42DC-B879-7660DFBD898C}" destId="{11A94ACB-3BDD-427B-8ADE-66C29544D4E7}" srcOrd="2" destOrd="0" presId="urn:microsoft.com/office/officeart/2005/8/layout/orgChart1"/>
    <dgm:cxn modelId="{B379E1EA-07E3-417F-A865-E4B93B0149FB}" type="presParOf" srcId="{11A94ACB-3BDD-427B-8ADE-66C29544D4E7}" destId="{2E7330E5-3FDE-4F42-8D2D-76097E332EE7}" srcOrd="0" destOrd="0" presId="urn:microsoft.com/office/officeart/2005/8/layout/orgChart1"/>
    <dgm:cxn modelId="{3632223A-ACF4-4EBA-AE29-43822BC2610B}" type="presParOf" srcId="{11A94ACB-3BDD-427B-8ADE-66C29544D4E7}" destId="{3F951405-DA94-425E-8A5C-B8607CFA42CC}" srcOrd="1" destOrd="0" presId="urn:microsoft.com/office/officeart/2005/8/layout/orgChart1"/>
    <dgm:cxn modelId="{6DAC932D-36FD-4A71-AD88-AE17CD7DD6AF}" type="presParOf" srcId="{3F951405-DA94-425E-8A5C-B8607CFA42CC}" destId="{84331C7C-7435-4C51-9CF7-3DAC2E6025E7}" srcOrd="0" destOrd="0" presId="urn:microsoft.com/office/officeart/2005/8/layout/orgChart1"/>
    <dgm:cxn modelId="{C9999D51-97FE-49CA-AF43-6658BB558CE6}" type="presParOf" srcId="{84331C7C-7435-4C51-9CF7-3DAC2E6025E7}" destId="{3407C600-BF8C-4EAA-AFEE-BDE3647D5082}" srcOrd="0" destOrd="0" presId="urn:microsoft.com/office/officeart/2005/8/layout/orgChart1"/>
    <dgm:cxn modelId="{179B51BF-6919-4CC0-A82D-E73C17697187}" type="presParOf" srcId="{84331C7C-7435-4C51-9CF7-3DAC2E6025E7}" destId="{5D13454A-A441-4A43-9E9B-9A2B1A71119E}" srcOrd="1" destOrd="0" presId="urn:microsoft.com/office/officeart/2005/8/layout/orgChart1"/>
    <dgm:cxn modelId="{72A99EEF-C845-4FA2-BB81-183297BD3E27}" type="presParOf" srcId="{3F951405-DA94-425E-8A5C-B8607CFA42CC}" destId="{124730F0-F503-4F78-ADBE-1755581EEE4F}" srcOrd="1" destOrd="0" presId="urn:microsoft.com/office/officeart/2005/8/layout/orgChart1"/>
    <dgm:cxn modelId="{2F14CA48-4EF1-44E1-AECE-36398A2E154C}" type="presParOf" srcId="{3F951405-DA94-425E-8A5C-B8607CFA42CC}" destId="{11542BE7-B13C-4568-B911-0EBA34C96F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330E5-3FDE-4F42-8D2D-76097E332EE7}">
      <dsp:nvSpPr>
        <dsp:cNvPr id="0" name=""/>
        <dsp:cNvSpPr/>
      </dsp:nvSpPr>
      <dsp:spPr>
        <a:xfrm>
          <a:off x="4061725" y="1415304"/>
          <a:ext cx="147938" cy="648111"/>
        </a:xfrm>
        <a:custGeom>
          <a:avLst/>
          <a:gdLst/>
          <a:ahLst/>
          <a:cxnLst/>
          <a:rect l="0" t="0" r="0" b="0"/>
          <a:pathLst>
            <a:path>
              <a:moveTo>
                <a:pt x="147938" y="0"/>
              </a:moveTo>
              <a:lnTo>
                <a:pt x="147938" y="648111"/>
              </a:lnTo>
              <a:lnTo>
                <a:pt x="0" y="64811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EF461-2C05-43D2-BD04-21B8508850F5}">
      <dsp:nvSpPr>
        <dsp:cNvPr id="0" name=""/>
        <dsp:cNvSpPr/>
      </dsp:nvSpPr>
      <dsp:spPr>
        <a:xfrm>
          <a:off x="4209663" y="1415304"/>
          <a:ext cx="3314764" cy="1296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83"/>
              </a:lnTo>
              <a:lnTo>
                <a:pt x="3314764" y="1148283"/>
              </a:lnTo>
              <a:lnTo>
                <a:pt x="3314764" y="129622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18A99-E726-452E-A9B9-128FD60510EC}">
      <dsp:nvSpPr>
        <dsp:cNvPr id="0" name=""/>
        <dsp:cNvSpPr/>
      </dsp:nvSpPr>
      <dsp:spPr>
        <a:xfrm>
          <a:off x="4209663" y="1415304"/>
          <a:ext cx="1609950" cy="1296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83"/>
              </a:lnTo>
              <a:lnTo>
                <a:pt x="1609950" y="1148283"/>
              </a:lnTo>
              <a:lnTo>
                <a:pt x="1609950" y="129622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1028D-6386-49C9-935F-39E713438AC9}">
      <dsp:nvSpPr>
        <dsp:cNvPr id="0" name=""/>
        <dsp:cNvSpPr/>
      </dsp:nvSpPr>
      <dsp:spPr>
        <a:xfrm>
          <a:off x="4114800" y="1415304"/>
          <a:ext cx="94863" cy="1296222"/>
        </a:xfrm>
        <a:custGeom>
          <a:avLst/>
          <a:gdLst/>
          <a:ahLst/>
          <a:cxnLst/>
          <a:rect l="0" t="0" r="0" b="0"/>
          <a:pathLst>
            <a:path>
              <a:moveTo>
                <a:pt x="94863" y="0"/>
              </a:moveTo>
              <a:lnTo>
                <a:pt x="94863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54B11-5A8C-46DB-A8F9-3FC7AFBF3F52}">
      <dsp:nvSpPr>
        <dsp:cNvPr id="0" name=""/>
        <dsp:cNvSpPr/>
      </dsp:nvSpPr>
      <dsp:spPr>
        <a:xfrm>
          <a:off x="2504849" y="1415304"/>
          <a:ext cx="1704814" cy="1296222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C0B7B-EA73-45B9-8CAD-1010B7137D87}">
      <dsp:nvSpPr>
        <dsp:cNvPr id="0" name=""/>
        <dsp:cNvSpPr/>
      </dsp:nvSpPr>
      <dsp:spPr>
        <a:xfrm>
          <a:off x="800035" y="1415304"/>
          <a:ext cx="3409628" cy="1296222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148283"/>
              </a:lnTo>
              <a:lnTo>
                <a:pt x="0" y="1148283"/>
              </a:lnTo>
              <a:lnTo>
                <a:pt x="0" y="129622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DE39F-3ACD-412C-8D56-FF8A62EDE166}">
      <dsp:nvSpPr>
        <dsp:cNvPr id="0" name=""/>
        <dsp:cNvSpPr/>
      </dsp:nvSpPr>
      <dsp:spPr>
        <a:xfrm>
          <a:off x="3505195" y="409464"/>
          <a:ext cx="1408937" cy="10058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CITY SOLICITOR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RAINES F. CARTER</a:t>
          </a:r>
        </a:p>
      </dsp:txBody>
      <dsp:txXfrm>
        <a:off x="3505195" y="409464"/>
        <a:ext cx="1408937" cy="1005840"/>
      </dsp:txXfrm>
    </dsp:sp>
    <dsp:sp modelId="{5C50E2D1-FBAB-4528-BD3F-1AA213B4FE98}">
      <dsp:nvSpPr>
        <dsp:cNvPr id="0" name=""/>
        <dsp:cNvSpPr/>
      </dsp:nvSpPr>
      <dsp:spPr>
        <a:xfrm>
          <a:off x="95566" y="2711527"/>
          <a:ext cx="1408937" cy="10058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ADMINISTRATIVE SERVICES</a:t>
          </a:r>
          <a:endParaRPr lang="en-US" sz="8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SANDRA </a:t>
          </a:r>
          <a:r>
            <a:rPr lang="en-US" sz="900" kern="1200" dirty="0" smtClean="0"/>
            <a:t>THOMPSON</a:t>
          </a:r>
          <a:endParaRPr lang="en-US" sz="900" kern="1200" dirty="0"/>
        </a:p>
      </dsp:txBody>
      <dsp:txXfrm>
        <a:off x="95566" y="2711527"/>
        <a:ext cx="1408937" cy="1005840"/>
      </dsp:txXfrm>
    </dsp:sp>
    <dsp:sp modelId="{DD61EBD0-0C1B-4141-B8A8-9F9B2E6BBAD9}">
      <dsp:nvSpPr>
        <dsp:cNvPr id="0" name=""/>
        <dsp:cNvSpPr/>
      </dsp:nvSpPr>
      <dsp:spPr>
        <a:xfrm>
          <a:off x="1800381" y="2711527"/>
          <a:ext cx="1408937" cy="10058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DIVERSION &amp; SPECIAL PROGRAMS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JENNIFER </a:t>
          </a:r>
          <a:r>
            <a:rPr lang="en-US" sz="900" kern="1200" dirty="0" smtClean="0"/>
            <a:t>JOHNSON</a:t>
          </a:r>
          <a:endParaRPr lang="en-US" sz="900" kern="1200" dirty="0"/>
        </a:p>
      </dsp:txBody>
      <dsp:txXfrm>
        <a:off x="1800381" y="2711527"/>
        <a:ext cx="1408937" cy="1005840"/>
      </dsp:txXfrm>
    </dsp:sp>
    <dsp:sp modelId="{86A36CFA-EE01-482D-B299-FAD272A10C78}">
      <dsp:nvSpPr>
        <dsp:cNvPr id="0" name=""/>
        <dsp:cNvSpPr/>
      </dsp:nvSpPr>
      <dsp:spPr>
        <a:xfrm>
          <a:off x="3410331" y="2711527"/>
          <a:ext cx="1408937" cy="10058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GENERAL TRAFFIC/CRIMINAL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ANDREW </a:t>
          </a:r>
          <a:r>
            <a:rPr lang="en-US" sz="900" kern="1200" dirty="0" smtClean="0"/>
            <a:t>TAYLOR</a:t>
          </a:r>
          <a:endParaRPr lang="en-US" sz="900" kern="1200" dirty="0"/>
        </a:p>
      </dsp:txBody>
      <dsp:txXfrm>
        <a:off x="3410331" y="2711527"/>
        <a:ext cx="1408937" cy="1005840"/>
      </dsp:txXfrm>
    </dsp:sp>
    <dsp:sp modelId="{5D238F10-64A7-4ED0-AD1E-EF2236561AA1}">
      <dsp:nvSpPr>
        <dsp:cNvPr id="0" name=""/>
        <dsp:cNvSpPr/>
      </dsp:nvSpPr>
      <dsp:spPr>
        <a:xfrm>
          <a:off x="5115145" y="2711527"/>
          <a:ext cx="1408937" cy="10058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DUI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RONDA GRAHAM</a:t>
          </a:r>
          <a:endParaRPr lang="en-US" sz="900" kern="1200" dirty="0"/>
        </a:p>
      </dsp:txBody>
      <dsp:txXfrm>
        <a:off x="5115145" y="2711527"/>
        <a:ext cx="1408937" cy="1005840"/>
      </dsp:txXfrm>
    </dsp:sp>
    <dsp:sp modelId="{B0744225-2D77-43E4-BFB9-16944365BBE1}">
      <dsp:nvSpPr>
        <dsp:cNvPr id="0" name=""/>
        <dsp:cNvSpPr/>
      </dsp:nvSpPr>
      <dsp:spPr>
        <a:xfrm>
          <a:off x="6819959" y="2711527"/>
          <a:ext cx="1408937" cy="100584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CODE ENFORCEMENT/QUASI </a:t>
          </a:r>
          <a:r>
            <a:rPr lang="en-US" sz="1000" kern="1200" dirty="0" smtClean="0"/>
            <a:t>CRIMINAL</a:t>
          </a:r>
          <a:endParaRPr lang="en-US" sz="8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ERIKA SMITH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6819959" y="2711527"/>
        <a:ext cx="1408937" cy="1005840"/>
      </dsp:txXfrm>
    </dsp:sp>
    <dsp:sp modelId="{3407C600-BF8C-4EAA-AFEE-BDE3647D5082}">
      <dsp:nvSpPr>
        <dsp:cNvPr id="0" name=""/>
        <dsp:cNvSpPr/>
      </dsp:nvSpPr>
      <dsp:spPr>
        <a:xfrm>
          <a:off x="2652788" y="1711181"/>
          <a:ext cx="1408937" cy="70446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OPERATIONS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CATHERINE HOLDEN</a:t>
          </a:r>
        </a:p>
      </dsp:txBody>
      <dsp:txXfrm>
        <a:off x="2652788" y="1711181"/>
        <a:ext cx="1408937" cy="704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3" y="4414521"/>
            <a:ext cx="5605133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8F3A2-EF11-4B76-A67A-BC660BF1F8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7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F96A07B-4B63-412A-983C-894CDE5B8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17" y="2323856"/>
            <a:ext cx="7260965" cy="22220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03340BF-C829-4AA2-89AD-2FC18E974708}"/>
              </a:ext>
            </a:extLst>
          </p:cNvPr>
          <p:cNvSpPr txBox="1"/>
          <p:nvPr/>
        </p:nvSpPr>
        <p:spPr>
          <a:xfrm>
            <a:off x="2481943" y="4632960"/>
            <a:ext cx="41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Office of the City Solicitor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Raines F. Carter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City Solicitor</a:t>
            </a:r>
          </a:p>
          <a:p>
            <a:pPr algn="ctr">
              <a:spcBef>
                <a:spcPts val="0"/>
              </a:spcBef>
            </a:pPr>
            <a:endParaRPr lang="en-US" sz="1400" dirty="0"/>
          </a:p>
          <a:p>
            <a:pPr algn="ctr">
              <a:spcBef>
                <a:spcPts val="0"/>
              </a:spcBef>
            </a:pPr>
            <a:r>
              <a:rPr lang="en-US" sz="1400" dirty="0"/>
              <a:t>June 6, 2018</a:t>
            </a:r>
          </a:p>
        </p:txBody>
      </p:sp>
    </p:spTree>
    <p:extLst>
      <p:ext uri="{BB962C8B-B14F-4D97-AF65-F5344CB8AC3E}">
        <p14:creationId xmlns:p14="http://schemas.microsoft.com/office/powerpoint/2010/main" val="343124780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541" y="231323"/>
            <a:ext cx="7432259" cy="715962"/>
          </a:xfrm>
          <a:noFill/>
        </p:spPr>
        <p:txBody>
          <a:bodyPr>
            <a:noAutofit/>
          </a:bodyPr>
          <a:lstStyle/>
          <a:p>
            <a:r>
              <a:rPr lang="en-US" sz="2400" b="1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ORGANIZATIONAL CHART</a:t>
            </a:r>
            <a:r>
              <a:rPr lang="en-US" sz="1800" b="1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latin typeface="Baskerville Old Face" panose="02020602080505020303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OFFICE OF THE CITY SOLICITOR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666252"/>
              </p:ext>
            </p:extLst>
          </p:nvPr>
        </p:nvGraphicFramePr>
        <p:xfrm>
          <a:off x="457200" y="1600201"/>
          <a:ext cx="8229600" cy="412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942819D-7F9D-461D-A4D4-869C1978593E}"/>
              </a:ext>
            </a:extLst>
          </p:cNvPr>
          <p:cNvSpPr txBox="1"/>
          <p:nvPr/>
        </p:nvSpPr>
        <p:spPr>
          <a:xfrm>
            <a:off x="673768" y="1905802"/>
            <a:ext cx="1568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86 FTE</a:t>
            </a:r>
          </a:p>
        </p:txBody>
      </p:sp>
    </p:spTree>
    <p:extLst>
      <p:ext uri="{BB962C8B-B14F-4D97-AF65-F5344CB8AC3E}">
        <p14:creationId xmlns:p14="http://schemas.microsoft.com/office/powerpoint/2010/main" val="205361645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/>
              <a:t>Department of the City Solicitor </a:t>
            </a:r>
            <a:br>
              <a:rPr lang="en-US" sz="2400" b="1" dirty="0"/>
            </a:br>
            <a:r>
              <a:rPr lang="en-US" sz="2400" dirty="0"/>
              <a:t>FY19 Proposed Operating Budget: $6,713,989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56455" y="2016273"/>
            <a:ext cx="3465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       Key Operations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73154"/>
              </p:ext>
            </p:extLst>
          </p:nvPr>
        </p:nvGraphicFramePr>
        <p:xfrm>
          <a:off x="382691" y="2366129"/>
          <a:ext cx="5440594" cy="43514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8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66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4025">
                  <a:extLst>
                    <a:ext uri="{9D8B030D-6E8A-4147-A177-3AD203B41FA5}">
                      <a16:colId xmlns="" xmlns:a16="http://schemas.microsoft.com/office/drawing/2014/main" val="2978730310"/>
                    </a:ext>
                  </a:extLst>
                </a:gridCol>
                <a:gridCol w="1203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2666">
                  <a:extLst>
                    <a:ext uri="{9D8B030D-6E8A-4147-A177-3AD203B41FA5}">
                      <a16:colId xmlns="" xmlns:a16="http://schemas.microsoft.com/office/drawing/2014/main" val="3731677360"/>
                    </a:ext>
                  </a:extLst>
                </a:gridCol>
              </a:tblGrid>
              <a:tr h="4533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Operational Area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Budget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Authorized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Strategic Alignment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5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</a:t>
                      </a:r>
                      <a:r>
                        <a:rPr lang="en-US" sz="1000" dirty="0" smtClean="0"/>
                        <a:t>5,709,481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91% of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 successfully 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prosecuted</a:t>
                      </a:r>
                    </a:p>
                    <a:p>
                      <a:pPr marL="0" algn="l" defTabSz="914400" rtl="0" eaLnBrk="1" latinLnBrk="0" hangingPunct="1"/>
                      <a:endParaRPr lang="en-US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72% 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code enforcement cases 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heard in court successfully prosecuted.</a:t>
                      </a:r>
                    </a:p>
                    <a:p>
                      <a:pPr marL="0" algn="l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Overall Customer Service Delivery</a:t>
                      </a:r>
                    </a:p>
                    <a:p>
                      <a:pPr marL="0" algn="l" defTabSz="914400" rtl="0" eaLnBrk="1" latinLnBrk="0" hangingPunct="1"/>
                      <a:endParaRPr lang="en-US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the Mayor’s commitment to public safety and criminal justice reform</a:t>
                      </a:r>
                    </a:p>
                    <a:p>
                      <a:pPr marL="0" algn="l" defTabSz="914400" rtl="0" eaLnBrk="1" latinLnBrk="0" hangingPunct="1"/>
                      <a:endParaRPr lang="en-US" sz="10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0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the Mayor’s affordable housing and equity initiatives</a:t>
                      </a:r>
                      <a:endParaRPr lang="en-US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82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Pretrial Intervention and Diversion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1,004,508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 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inquiries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enroll.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Left Brace 34"/>
          <p:cNvSpPr/>
          <p:nvPr/>
        </p:nvSpPr>
        <p:spPr bwMode="auto">
          <a:xfrm rot="5400000">
            <a:off x="3061936" y="-466891"/>
            <a:ext cx="125281" cy="554075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latin typeface="+mj-lt"/>
                </a:rPr>
                <a:t>FY15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      </a:t>
              </a:r>
              <a:r>
                <a:rPr lang="en-US" sz="2000" i="1" dirty="0">
                  <a:latin typeface="+mj-lt"/>
                </a:rPr>
                <a:t>FY19 Budget    </a:t>
              </a:r>
              <a:br>
                <a:rPr lang="en-US" sz="2000" i="1" dirty="0">
                  <a:latin typeface="+mj-lt"/>
                </a:rPr>
              </a:br>
              <a:r>
                <a:rPr lang="en-US" sz="2000" i="1" dirty="0">
                  <a:latin typeface="+mj-lt"/>
                </a:rPr>
                <a:t>$4,879,036           $6,713,989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        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$6,637,627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Enterprise Funds        $     76,362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>
            <a:off x="6359329" y="1602502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Left Brace 15"/>
          <p:cNvSpPr/>
          <p:nvPr/>
        </p:nvSpPr>
        <p:spPr bwMode="auto">
          <a:xfrm rot="5400000">
            <a:off x="7363389" y="829615"/>
            <a:ext cx="153467" cy="29477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1979" y="2010406"/>
            <a:ext cx="3543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   Strategic Initiatives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966249" y="2380222"/>
            <a:ext cx="3019041" cy="4232334"/>
          </a:xfrm>
        </p:spPr>
        <p:txBody>
          <a:bodyPr>
            <a:normAutofit fontScale="70000" lnSpcReduction="20000"/>
          </a:bodyPr>
          <a:lstStyle/>
          <a:p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Successfully resolve cases brought before Atlanta Municipal Court through traditional and non-traditional processes in a fair and balanced manner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Enhance Code Enforcement by identifying and tackling blight and other community concerns using  civil actions, judicial in rem, and condemnation.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Enhance and reinforce early screening and intake processes to support the early identification of cases for diversion and other alternative prosecution programs.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Enhance collaboration with other city departments and community groups to  address specific problems in the community through assertive presence and engagement through community prosecution.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Sustain efforts to support the Atlanta Police Academy and other law enforcement agencies through recruit and in-service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3507464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28875</TotalTime>
  <Words>251</Words>
  <Application>Microsoft Office PowerPoint</Application>
  <PresentationFormat>Letter Paper (8.5x11 in)</PresentationFormat>
  <Paragraphs>64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ATLStat</vt:lpstr>
      <vt:lpstr>PowerPoint Presentation</vt:lpstr>
      <vt:lpstr>ORGANIZATIONAL CHART OFFICE OF THE CITY SOLICITOR</vt:lpstr>
      <vt:lpstr>Department of the City Solicitor  FY19 Proposed Operating Budget: $6,713,989</vt:lpstr>
    </vt:vector>
  </TitlesOfParts>
  <Company>Lenovo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Thompson, Sandra</cp:lastModifiedBy>
  <cp:revision>1374</cp:revision>
  <cp:lastPrinted>2018-06-06T14:33:35Z</cp:lastPrinted>
  <dcterms:created xsi:type="dcterms:W3CDTF">2011-10-05T18:52:35Z</dcterms:created>
  <dcterms:modified xsi:type="dcterms:W3CDTF">2018-06-06T15:13:54Z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