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4"/>
    <p:sldMasterId id="2147483916" r:id="rId5"/>
    <p:sldMasterId id="2147483954" r:id="rId6"/>
  </p:sldMasterIdLst>
  <p:notesMasterIdLst>
    <p:notesMasterId r:id="rId16"/>
  </p:notesMasterIdLst>
  <p:handoutMasterIdLst>
    <p:handoutMasterId r:id="rId17"/>
  </p:handoutMasterIdLst>
  <p:sldIdLst>
    <p:sldId id="406" r:id="rId7"/>
    <p:sldId id="605" r:id="rId8"/>
    <p:sldId id="720" r:id="rId9"/>
    <p:sldId id="607" r:id="rId10"/>
    <p:sldId id="709" r:id="rId11"/>
    <p:sldId id="718" r:id="rId12"/>
    <p:sldId id="711" r:id="rId13"/>
    <p:sldId id="714" r:id="rId14"/>
    <p:sldId id="707" r:id="rId15"/>
  </p:sldIdLst>
  <p:sldSz cx="12192000" cy="6858000"/>
  <p:notesSz cx="7023100" cy="93091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73" userDrawn="1">
          <p15:clr>
            <a:srgbClr val="A4A3A4"/>
          </p15:clr>
        </p15:guide>
        <p15:guide id="2" orient="horz" pos="1909" userDrawn="1">
          <p15:clr>
            <a:srgbClr val="A4A3A4"/>
          </p15:clr>
        </p15:guide>
        <p15:guide id="3" orient="horz" pos="3481" userDrawn="1">
          <p15:clr>
            <a:srgbClr val="A4A3A4"/>
          </p15:clr>
        </p15:guide>
        <p15:guide id="4" orient="horz" pos="3693" userDrawn="1">
          <p15:clr>
            <a:srgbClr val="A4A3A4"/>
          </p15:clr>
        </p15:guide>
        <p15:guide id="5" orient="horz" pos="279" userDrawn="1">
          <p15:clr>
            <a:srgbClr val="A4A3A4"/>
          </p15:clr>
        </p15:guide>
        <p15:guide id="6" pos="565" userDrawn="1">
          <p15:clr>
            <a:srgbClr val="A4A3A4"/>
          </p15:clr>
        </p15:guide>
        <p15:guide id="7" pos="6345" userDrawn="1">
          <p15:clr>
            <a:srgbClr val="A4A3A4"/>
          </p15:clr>
        </p15:guide>
        <p15:guide id="8" pos="461" userDrawn="1">
          <p15:clr>
            <a:srgbClr val="A4A3A4"/>
          </p15:clr>
        </p15:guide>
        <p15:guide id="9" pos="453" userDrawn="1">
          <p15:clr>
            <a:srgbClr val="A4A3A4"/>
          </p15:clr>
        </p15:guide>
        <p15:guide id="10" pos="4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tyUser" initials="C" lastIdx="0" clrIdx="0"/>
  <p:cmAuthor id="1" name="Rackley, Daphne C" initials="RDC" lastIdx="1" clrIdx="1">
    <p:extLst>
      <p:ext uri="{19B8F6BF-5375-455C-9EA6-DF929625EA0E}">
        <p15:presenceInfo xmlns:p15="http://schemas.microsoft.com/office/powerpoint/2012/main" userId="S-1-5-21-1998280219-2088136258-456279356-219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1F497D"/>
    <a:srgbClr val="77933C"/>
    <a:srgbClr val="A5B87D"/>
    <a:srgbClr val="9BBB59"/>
    <a:srgbClr val="0071BE"/>
    <a:srgbClr val="FFFFFF"/>
    <a:srgbClr val="535049"/>
    <a:srgbClr val="548235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74" autoAdjust="0"/>
    <p:restoredTop sz="95644" autoAdjust="0"/>
  </p:normalViewPr>
  <p:slideViewPr>
    <p:cSldViewPr snapToGrid="0">
      <p:cViewPr varScale="1">
        <p:scale>
          <a:sx n="105" d="100"/>
          <a:sy n="105" d="100"/>
        </p:scale>
        <p:origin x="1098" y="114"/>
      </p:cViewPr>
      <p:guideLst>
        <p:guide orient="horz" pos="4073"/>
        <p:guide orient="horz" pos="1909"/>
        <p:guide orient="horz" pos="3481"/>
        <p:guide orient="horz" pos="3693"/>
        <p:guide orient="horz" pos="279"/>
        <p:guide pos="565"/>
        <p:guide pos="6345"/>
        <p:guide pos="461"/>
        <p:guide pos="453"/>
        <p:guide pos="4269"/>
      </p:guideLst>
    </p:cSldViewPr>
  </p:slideViewPr>
  <p:outlineViewPr>
    <p:cViewPr>
      <p:scale>
        <a:sx n="33" d="100"/>
        <a:sy n="33" d="100"/>
      </p:scale>
      <p:origin x="0" y="1133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048" y="90"/>
      </p:cViewPr>
      <p:guideLst>
        <p:guide orient="horz" pos="2933"/>
        <p:guide pos="2212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b="0" dirty="0"/>
              <a:t>System Outages</a:t>
            </a:r>
          </a:p>
        </c:rich>
      </c:tx>
      <c:layout>
        <c:manualLayout>
          <c:xMode val="edge"/>
          <c:yMode val="edge"/>
          <c:x val="0.3543021875564202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Outages!$X$26</c:f>
              <c:strCache>
                <c:ptCount val="1"/>
                <c:pt idx="0">
                  <c:v>Total Hours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Outages!$V$27:$V$58</c:f>
              <c:numCache>
                <c:formatCode>mmm\-yy</c:formatCode>
                <c:ptCount val="32"/>
                <c:pt idx="0">
                  <c:v>42186</c:v>
                </c:pt>
                <c:pt idx="1">
                  <c:v>42217</c:v>
                </c:pt>
                <c:pt idx="2">
                  <c:v>42248</c:v>
                </c:pt>
                <c:pt idx="3">
                  <c:v>42278</c:v>
                </c:pt>
                <c:pt idx="4">
                  <c:v>42309</c:v>
                </c:pt>
                <c:pt idx="5">
                  <c:v>42339</c:v>
                </c:pt>
                <c:pt idx="6">
                  <c:v>42370</c:v>
                </c:pt>
                <c:pt idx="7">
                  <c:v>42401</c:v>
                </c:pt>
                <c:pt idx="8">
                  <c:v>42430</c:v>
                </c:pt>
                <c:pt idx="9">
                  <c:v>42461</c:v>
                </c:pt>
                <c:pt idx="10">
                  <c:v>42491</c:v>
                </c:pt>
                <c:pt idx="11">
                  <c:v>42522</c:v>
                </c:pt>
                <c:pt idx="12">
                  <c:v>42552</c:v>
                </c:pt>
                <c:pt idx="13">
                  <c:v>42583</c:v>
                </c:pt>
                <c:pt idx="14">
                  <c:v>42614</c:v>
                </c:pt>
                <c:pt idx="15">
                  <c:v>42644</c:v>
                </c:pt>
                <c:pt idx="16">
                  <c:v>42675</c:v>
                </c:pt>
                <c:pt idx="17">
                  <c:v>42705</c:v>
                </c:pt>
                <c:pt idx="18">
                  <c:v>42736</c:v>
                </c:pt>
                <c:pt idx="19">
                  <c:v>42767</c:v>
                </c:pt>
                <c:pt idx="20">
                  <c:v>42795</c:v>
                </c:pt>
                <c:pt idx="21">
                  <c:v>42826</c:v>
                </c:pt>
                <c:pt idx="22">
                  <c:v>42856</c:v>
                </c:pt>
                <c:pt idx="23">
                  <c:v>42887</c:v>
                </c:pt>
                <c:pt idx="24">
                  <c:v>42917</c:v>
                </c:pt>
                <c:pt idx="25">
                  <c:v>42948</c:v>
                </c:pt>
                <c:pt idx="26">
                  <c:v>42979</c:v>
                </c:pt>
                <c:pt idx="27">
                  <c:v>43009</c:v>
                </c:pt>
                <c:pt idx="28">
                  <c:v>43040</c:v>
                </c:pt>
                <c:pt idx="29">
                  <c:v>43070</c:v>
                </c:pt>
                <c:pt idx="30">
                  <c:v>43101</c:v>
                </c:pt>
                <c:pt idx="31">
                  <c:v>43132</c:v>
                </c:pt>
              </c:numCache>
            </c:numRef>
          </c:cat>
          <c:val>
            <c:numRef>
              <c:f>Outages!$X$27:$X$58</c:f>
              <c:numCache>
                <c:formatCode>General</c:formatCode>
                <c:ptCount val="32"/>
                <c:pt idx="0">
                  <c:v>453.87</c:v>
                </c:pt>
                <c:pt idx="1">
                  <c:v>267.77</c:v>
                </c:pt>
                <c:pt idx="2">
                  <c:v>346.16</c:v>
                </c:pt>
                <c:pt idx="3">
                  <c:v>100.53</c:v>
                </c:pt>
                <c:pt idx="4">
                  <c:v>5.5</c:v>
                </c:pt>
                <c:pt idx="5">
                  <c:v>30.5</c:v>
                </c:pt>
                <c:pt idx="6">
                  <c:v>430.9</c:v>
                </c:pt>
                <c:pt idx="7">
                  <c:v>936.95</c:v>
                </c:pt>
                <c:pt idx="8">
                  <c:v>55.22</c:v>
                </c:pt>
                <c:pt idx="9">
                  <c:v>376.34</c:v>
                </c:pt>
                <c:pt idx="10">
                  <c:v>27</c:v>
                </c:pt>
                <c:pt idx="11">
                  <c:v>286.63</c:v>
                </c:pt>
                <c:pt idx="12">
                  <c:v>72.88</c:v>
                </c:pt>
                <c:pt idx="13">
                  <c:v>46.16</c:v>
                </c:pt>
                <c:pt idx="14">
                  <c:v>25.91</c:v>
                </c:pt>
                <c:pt idx="15">
                  <c:v>60.4</c:v>
                </c:pt>
                <c:pt idx="16">
                  <c:v>1.7</c:v>
                </c:pt>
                <c:pt idx="17">
                  <c:v>2.0099999999999998</c:v>
                </c:pt>
                <c:pt idx="18">
                  <c:v>72.819999999999993</c:v>
                </c:pt>
                <c:pt idx="19">
                  <c:v>28.07</c:v>
                </c:pt>
                <c:pt idx="20">
                  <c:v>19.510000000000002</c:v>
                </c:pt>
                <c:pt idx="21">
                  <c:v>28.02</c:v>
                </c:pt>
                <c:pt idx="22">
                  <c:v>12.54</c:v>
                </c:pt>
                <c:pt idx="23">
                  <c:v>269.72000000000003</c:v>
                </c:pt>
                <c:pt idx="24">
                  <c:v>46.35</c:v>
                </c:pt>
                <c:pt idx="25">
                  <c:v>22.5</c:v>
                </c:pt>
                <c:pt idx="26">
                  <c:v>209.84</c:v>
                </c:pt>
                <c:pt idx="27">
                  <c:v>17.61</c:v>
                </c:pt>
                <c:pt idx="28">
                  <c:v>17.440000000000001</c:v>
                </c:pt>
                <c:pt idx="29">
                  <c:v>11.43</c:v>
                </c:pt>
                <c:pt idx="30">
                  <c:v>7.48</c:v>
                </c:pt>
                <c:pt idx="31">
                  <c:v>23.89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3-457C-8A79-2C7D1EB03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09869600"/>
        <c:axId val="809874192"/>
      </c:barChart>
      <c:lineChart>
        <c:grouping val="standard"/>
        <c:varyColors val="0"/>
        <c:ser>
          <c:idx val="0"/>
          <c:order val="0"/>
          <c:tx>
            <c:strRef>
              <c:f>Outages!$W$26</c:f>
              <c:strCache>
                <c:ptCount val="1"/>
                <c:pt idx="0">
                  <c:v>Count</c:v>
                </c:pt>
              </c:strCache>
            </c:strRef>
          </c:tx>
          <c:spPr>
            <a:ln w="34925" cap="rnd">
              <a:solidFill>
                <a:schemeClr val="bg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Outages!$V$27:$V$58</c:f>
              <c:numCache>
                <c:formatCode>mmm\-yy</c:formatCode>
                <c:ptCount val="32"/>
                <c:pt idx="0">
                  <c:v>42186</c:v>
                </c:pt>
                <c:pt idx="1">
                  <c:v>42217</c:v>
                </c:pt>
                <c:pt idx="2">
                  <c:v>42248</c:v>
                </c:pt>
                <c:pt idx="3">
                  <c:v>42278</c:v>
                </c:pt>
                <c:pt idx="4">
                  <c:v>42309</c:v>
                </c:pt>
                <c:pt idx="5">
                  <c:v>42339</c:v>
                </c:pt>
                <c:pt idx="6">
                  <c:v>42370</c:v>
                </c:pt>
                <c:pt idx="7">
                  <c:v>42401</c:v>
                </c:pt>
                <c:pt idx="8">
                  <c:v>42430</c:v>
                </c:pt>
                <c:pt idx="9">
                  <c:v>42461</c:v>
                </c:pt>
                <c:pt idx="10">
                  <c:v>42491</c:v>
                </c:pt>
                <c:pt idx="11">
                  <c:v>42522</c:v>
                </c:pt>
                <c:pt idx="12">
                  <c:v>42552</c:v>
                </c:pt>
                <c:pt idx="13">
                  <c:v>42583</c:v>
                </c:pt>
                <c:pt idx="14">
                  <c:v>42614</c:v>
                </c:pt>
                <c:pt idx="15">
                  <c:v>42644</c:v>
                </c:pt>
                <c:pt idx="16">
                  <c:v>42675</c:v>
                </c:pt>
                <c:pt idx="17">
                  <c:v>42705</c:v>
                </c:pt>
                <c:pt idx="18">
                  <c:v>42736</c:v>
                </c:pt>
                <c:pt idx="19">
                  <c:v>42767</c:v>
                </c:pt>
                <c:pt idx="20">
                  <c:v>42795</c:v>
                </c:pt>
                <c:pt idx="21">
                  <c:v>42826</c:v>
                </c:pt>
                <c:pt idx="22">
                  <c:v>42856</c:v>
                </c:pt>
                <c:pt idx="23">
                  <c:v>42887</c:v>
                </c:pt>
                <c:pt idx="24">
                  <c:v>42917</c:v>
                </c:pt>
                <c:pt idx="25">
                  <c:v>42948</c:v>
                </c:pt>
                <c:pt idx="26">
                  <c:v>42979</c:v>
                </c:pt>
                <c:pt idx="27">
                  <c:v>43009</c:v>
                </c:pt>
                <c:pt idx="28">
                  <c:v>43040</c:v>
                </c:pt>
                <c:pt idx="29">
                  <c:v>43070</c:v>
                </c:pt>
                <c:pt idx="30">
                  <c:v>43101</c:v>
                </c:pt>
                <c:pt idx="31">
                  <c:v>43132</c:v>
                </c:pt>
              </c:numCache>
            </c:numRef>
          </c:cat>
          <c:val>
            <c:numRef>
              <c:f>Outages!$W$27:$W$58</c:f>
              <c:numCache>
                <c:formatCode>General</c:formatCode>
                <c:ptCount val="32"/>
                <c:pt idx="0">
                  <c:v>32</c:v>
                </c:pt>
                <c:pt idx="1">
                  <c:v>29</c:v>
                </c:pt>
                <c:pt idx="2">
                  <c:v>23</c:v>
                </c:pt>
                <c:pt idx="3">
                  <c:v>21</c:v>
                </c:pt>
                <c:pt idx="4">
                  <c:v>13</c:v>
                </c:pt>
                <c:pt idx="5">
                  <c:v>9</c:v>
                </c:pt>
                <c:pt idx="6">
                  <c:v>12</c:v>
                </c:pt>
                <c:pt idx="7">
                  <c:v>9</c:v>
                </c:pt>
                <c:pt idx="8">
                  <c:v>7</c:v>
                </c:pt>
                <c:pt idx="9">
                  <c:v>7</c:v>
                </c:pt>
                <c:pt idx="10">
                  <c:v>4</c:v>
                </c:pt>
                <c:pt idx="11">
                  <c:v>13</c:v>
                </c:pt>
                <c:pt idx="12">
                  <c:v>8</c:v>
                </c:pt>
                <c:pt idx="13">
                  <c:v>8</c:v>
                </c:pt>
                <c:pt idx="14">
                  <c:v>5</c:v>
                </c:pt>
                <c:pt idx="15">
                  <c:v>10</c:v>
                </c:pt>
                <c:pt idx="16">
                  <c:v>3</c:v>
                </c:pt>
                <c:pt idx="17">
                  <c:v>2</c:v>
                </c:pt>
                <c:pt idx="18">
                  <c:v>8</c:v>
                </c:pt>
                <c:pt idx="19">
                  <c:v>6</c:v>
                </c:pt>
                <c:pt idx="20">
                  <c:v>4</c:v>
                </c:pt>
                <c:pt idx="21">
                  <c:v>5</c:v>
                </c:pt>
                <c:pt idx="22">
                  <c:v>3</c:v>
                </c:pt>
                <c:pt idx="23">
                  <c:v>5</c:v>
                </c:pt>
                <c:pt idx="24">
                  <c:v>3</c:v>
                </c:pt>
                <c:pt idx="25">
                  <c:v>4</c:v>
                </c:pt>
                <c:pt idx="26">
                  <c:v>5</c:v>
                </c:pt>
                <c:pt idx="27">
                  <c:v>4</c:v>
                </c:pt>
                <c:pt idx="28">
                  <c:v>7</c:v>
                </c:pt>
                <c:pt idx="29">
                  <c:v>5</c:v>
                </c:pt>
                <c:pt idx="30">
                  <c:v>2</c:v>
                </c:pt>
                <c:pt idx="3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C3-457C-8A79-2C7D1EB03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867304"/>
        <c:axId val="809867632"/>
      </c:lineChart>
      <c:dateAx>
        <c:axId val="8098696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312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874192"/>
        <c:crosses val="autoZero"/>
        <c:auto val="1"/>
        <c:lblOffset val="100"/>
        <c:baseTimeUnit val="months"/>
        <c:majorUnit val="1"/>
        <c:majorTimeUnit val="months"/>
      </c:dateAx>
      <c:valAx>
        <c:axId val="80987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869600"/>
        <c:crosses val="autoZero"/>
        <c:crossBetween val="between"/>
      </c:valAx>
      <c:valAx>
        <c:axId val="80986763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867304"/>
        <c:crosses val="max"/>
        <c:crossBetween val="between"/>
      </c:valAx>
      <c:dateAx>
        <c:axId val="80986730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80986763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1F497D"/>
    </a:solidFill>
    <a:ln>
      <a:solidFill>
        <a:srgbClr val="1F497D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8F-4283-A350-2B30E1CD23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Sheet1!$A$3:$A$11</c:f>
              <c:strCache>
                <c:ptCount val="9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  <c:pt idx="6">
                  <c:v>FY16</c:v>
                </c:pt>
                <c:pt idx="7">
                  <c:v>FY17</c:v>
                </c:pt>
                <c:pt idx="8">
                  <c:v>FY18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0">
                  <c:v>24</c:v>
                </c:pt>
                <c:pt idx="1">
                  <c:v>44</c:v>
                </c:pt>
                <c:pt idx="2">
                  <c:v>50</c:v>
                </c:pt>
                <c:pt idx="3">
                  <c:v>68</c:v>
                </c:pt>
                <c:pt idx="4">
                  <c:v>67</c:v>
                </c:pt>
                <c:pt idx="5">
                  <c:v>77</c:v>
                </c:pt>
                <c:pt idx="6">
                  <c:v>97</c:v>
                </c:pt>
                <c:pt idx="7">
                  <c:v>127</c:v>
                </c:pt>
                <c:pt idx="8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8F-4283-A350-2B30E1CD2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583723160"/>
        <c:axId val="583726440"/>
      </c:barChart>
      <c:catAx>
        <c:axId val="583723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1F497D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726440"/>
        <c:crosses val="autoZero"/>
        <c:auto val="1"/>
        <c:lblAlgn val="ctr"/>
        <c:lblOffset val="100"/>
        <c:noMultiLvlLbl val="0"/>
      </c:catAx>
      <c:valAx>
        <c:axId val="58372644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72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1F497D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b="0" dirty="0"/>
              <a:t>Service Desk Performance</a:t>
            </a:r>
          </a:p>
        </c:rich>
      </c:tx>
      <c:layout>
        <c:manualLayout>
          <c:xMode val="edge"/>
          <c:yMode val="edge"/>
          <c:x val="0.20538450923328266"/>
          <c:y val="3.52347947740697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797381403837089E-2"/>
          <c:y val="0.15183187251358768"/>
          <c:w val="0.88383122864358932"/>
          <c:h val="0.52176287568930158"/>
        </c:manualLayout>
      </c:layout>
      <c:lineChart>
        <c:grouping val="standard"/>
        <c:varyColors val="0"/>
        <c:ser>
          <c:idx val="6"/>
          <c:order val="6"/>
          <c:tx>
            <c:strRef>
              <c:f>AIM!$B$15</c:f>
              <c:strCache>
                <c:ptCount val="1"/>
                <c:pt idx="0">
                  <c:v>Target</c:v>
                </c:pt>
              </c:strCache>
            </c:strRef>
          </c:tx>
          <c:spPr>
            <a:ln w="19050" cap="rnd">
              <a:solidFill>
                <a:srgbClr val="C00000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AIM!$C$2:$AO$2</c:f>
              <c:strCache>
                <c:ptCount val="32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  <c:pt idx="26">
                  <c:v>Sep 17</c:v>
                </c:pt>
                <c:pt idx="27">
                  <c:v>Oct 17</c:v>
                </c:pt>
                <c:pt idx="28">
                  <c:v>Nov 17</c:v>
                </c:pt>
                <c:pt idx="29">
                  <c:v>Dec 17</c:v>
                </c:pt>
                <c:pt idx="30">
                  <c:v>Jan 18</c:v>
                </c:pt>
                <c:pt idx="31">
                  <c:v>Feb 18</c:v>
                </c:pt>
              </c:strCache>
            </c:strRef>
          </c:cat>
          <c:val>
            <c:numRef>
              <c:f>AIM!$C$15:$AO$15</c:f>
              <c:numCache>
                <c:formatCode>0.00%</c:formatCode>
                <c:ptCount val="32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  <c:pt idx="24">
                  <c:v>0.85</c:v>
                </c:pt>
                <c:pt idx="25">
                  <c:v>0.85</c:v>
                </c:pt>
                <c:pt idx="26">
                  <c:v>0.85</c:v>
                </c:pt>
                <c:pt idx="27">
                  <c:v>0.85</c:v>
                </c:pt>
                <c:pt idx="28">
                  <c:v>0.85</c:v>
                </c:pt>
                <c:pt idx="29">
                  <c:v>0.85</c:v>
                </c:pt>
                <c:pt idx="30">
                  <c:v>0.85</c:v>
                </c:pt>
                <c:pt idx="31">
                  <c:v>0.85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BA15-47D2-8FD9-29E56479D275}"/>
            </c:ext>
          </c:extLst>
        </c:ser>
        <c:ser>
          <c:idx val="0"/>
          <c:order val="0"/>
          <c:tx>
            <c:strRef>
              <c:f>AIM!$B$9</c:f>
              <c:strCache>
                <c:ptCount val="1"/>
                <c:pt idx="0">
                  <c:v>Total Tickets Resolved  (Incidents &amp; Requests)</c:v>
                </c:pt>
              </c:strCache>
            </c:strRef>
          </c:tx>
          <c:spPr>
            <a:ln w="34925" cap="rnd">
              <a:solidFill>
                <a:schemeClr val="bg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AIM!$C$2:$AO$2</c:f>
              <c:strCache>
                <c:ptCount val="32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  <c:pt idx="26">
                  <c:v>Sep 17</c:v>
                </c:pt>
                <c:pt idx="27">
                  <c:v>Oct 17</c:v>
                </c:pt>
                <c:pt idx="28">
                  <c:v>Nov 17</c:v>
                </c:pt>
                <c:pt idx="29">
                  <c:v>Dec 17</c:v>
                </c:pt>
                <c:pt idx="30">
                  <c:v>Jan 18</c:v>
                </c:pt>
                <c:pt idx="31">
                  <c:v>Feb 18</c:v>
                </c:pt>
              </c:strCache>
            </c:strRef>
          </c:cat>
          <c:val>
            <c:numRef>
              <c:f>AIM!$C$9:$AO$9</c:f>
              <c:numCache>
                <c:formatCode>0.00%</c:formatCode>
                <c:ptCount val="32"/>
                <c:pt idx="0">
                  <c:v>0.89</c:v>
                </c:pt>
                <c:pt idx="1">
                  <c:v>0.89</c:v>
                </c:pt>
                <c:pt idx="2">
                  <c:v>0.88</c:v>
                </c:pt>
                <c:pt idx="3">
                  <c:v>0.87</c:v>
                </c:pt>
                <c:pt idx="4">
                  <c:v>0.84</c:v>
                </c:pt>
                <c:pt idx="5">
                  <c:v>0.85</c:v>
                </c:pt>
                <c:pt idx="6">
                  <c:v>0.88</c:v>
                </c:pt>
                <c:pt idx="7">
                  <c:v>0.92</c:v>
                </c:pt>
                <c:pt idx="8">
                  <c:v>0.88</c:v>
                </c:pt>
                <c:pt idx="9">
                  <c:v>0.85</c:v>
                </c:pt>
                <c:pt idx="10">
                  <c:v>0.89</c:v>
                </c:pt>
                <c:pt idx="11">
                  <c:v>0.86</c:v>
                </c:pt>
                <c:pt idx="12">
                  <c:v>0.85</c:v>
                </c:pt>
                <c:pt idx="13">
                  <c:v>0.84</c:v>
                </c:pt>
                <c:pt idx="14">
                  <c:v>0.9</c:v>
                </c:pt>
                <c:pt idx="15">
                  <c:v>0.9</c:v>
                </c:pt>
                <c:pt idx="16">
                  <c:v>0.90280000000000005</c:v>
                </c:pt>
                <c:pt idx="17">
                  <c:v>0.92220000000000002</c:v>
                </c:pt>
                <c:pt idx="18">
                  <c:v>0.9</c:v>
                </c:pt>
                <c:pt idx="19">
                  <c:v>0.9</c:v>
                </c:pt>
                <c:pt idx="20">
                  <c:v>0.89590000000000003</c:v>
                </c:pt>
                <c:pt idx="21">
                  <c:v>0.8992</c:v>
                </c:pt>
                <c:pt idx="22">
                  <c:v>0.88929999999999998</c:v>
                </c:pt>
                <c:pt idx="23">
                  <c:v>0.90269999999999995</c:v>
                </c:pt>
                <c:pt idx="24">
                  <c:v>0.88480000000000003</c:v>
                </c:pt>
                <c:pt idx="25">
                  <c:v>0.87660000000000005</c:v>
                </c:pt>
                <c:pt idx="26">
                  <c:v>0.87719999999999998</c:v>
                </c:pt>
                <c:pt idx="27">
                  <c:v>0.85589999999999999</c:v>
                </c:pt>
                <c:pt idx="28">
                  <c:v>0.86599999999999999</c:v>
                </c:pt>
                <c:pt idx="29">
                  <c:v>0.89219999999999999</c:v>
                </c:pt>
                <c:pt idx="30">
                  <c:v>0.91820000000000002</c:v>
                </c:pt>
                <c:pt idx="31">
                  <c:v>0.91439999999999999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BA15-47D2-8FD9-29E56479D275}"/>
            </c:ext>
          </c:extLst>
        </c:ser>
        <c:ser>
          <c:idx val="2"/>
          <c:order val="2"/>
          <c:tx>
            <c:strRef>
              <c:f>AIM!$B$11</c:f>
              <c:strCache>
                <c:ptCount val="1"/>
                <c:pt idx="0">
                  <c:v>Incidents Resolved</c:v>
                </c:pt>
              </c:strCache>
            </c:strRef>
          </c:tx>
          <c:spPr>
            <a:ln w="12700" cap="rnd">
              <a:solidFill>
                <a:srgbClr val="00B0F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AIM!$C$2:$AO$2</c:f>
              <c:strCache>
                <c:ptCount val="32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  <c:pt idx="26">
                  <c:v>Sep 17</c:v>
                </c:pt>
                <c:pt idx="27">
                  <c:v>Oct 17</c:v>
                </c:pt>
                <c:pt idx="28">
                  <c:v>Nov 17</c:v>
                </c:pt>
                <c:pt idx="29">
                  <c:v>Dec 17</c:v>
                </c:pt>
                <c:pt idx="30">
                  <c:v>Jan 18</c:v>
                </c:pt>
                <c:pt idx="31">
                  <c:v>Feb 18</c:v>
                </c:pt>
              </c:strCache>
            </c:strRef>
          </c:cat>
          <c:val>
            <c:numRef>
              <c:f>AIM!$C$11:$AO$11</c:f>
              <c:numCache>
                <c:formatCode>0.00%</c:formatCode>
                <c:ptCount val="32"/>
                <c:pt idx="0">
                  <c:v>0.73</c:v>
                </c:pt>
                <c:pt idx="1">
                  <c:v>0.86</c:v>
                </c:pt>
                <c:pt idx="2">
                  <c:v>0.83</c:v>
                </c:pt>
                <c:pt idx="3">
                  <c:v>0.81</c:v>
                </c:pt>
                <c:pt idx="4">
                  <c:v>0.77</c:v>
                </c:pt>
                <c:pt idx="5">
                  <c:v>0.75</c:v>
                </c:pt>
                <c:pt idx="6">
                  <c:v>0.77</c:v>
                </c:pt>
                <c:pt idx="7">
                  <c:v>0.76</c:v>
                </c:pt>
                <c:pt idx="8">
                  <c:v>0.83</c:v>
                </c:pt>
                <c:pt idx="9">
                  <c:v>0.75</c:v>
                </c:pt>
                <c:pt idx="10">
                  <c:v>0.83</c:v>
                </c:pt>
                <c:pt idx="11">
                  <c:v>0.73</c:v>
                </c:pt>
                <c:pt idx="12">
                  <c:v>0.74</c:v>
                </c:pt>
                <c:pt idx="13">
                  <c:v>0.75560000000000005</c:v>
                </c:pt>
                <c:pt idx="14">
                  <c:v>0.81</c:v>
                </c:pt>
                <c:pt idx="15">
                  <c:v>0.83</c:v>
                </c:pt>
                <c:pt idx="16">
                  <c:v>0.84030000000000005</c:v>
                </c:pt>
                <c:pt idx="17">
                  <c:v>0.86029999999999995</c:v>
                </c:pt>
                <c:pt idx="18">
                  <c:v>0.8</c:v>
                </c:pt>
                <c:pt idx="19">
                  <c:v>0.8</c:v>
                </c:pt>
                <c:pt idx="20">
                  <c:v>0.82569999999999999</c:v>
                </c:pt>
                <c:pt idx="21">
                  <c:v>0.82330000000000003</c:v>
                </c:pt>
                <c:pt idx="22">
                  <c:v>0.83020000000000005</c:v>
                </c:pt>
                <c:pt idx="23">
                  <c:v>0.81899999999999995</c:v>
                </c:pt>
                <c:pt idx="24">
                  <c:v>0.81740000000000002</c:v>
                </c:pt>
                <c:pt idx="25">
                  <c:v>0.84</c:v>
                </c:pt>
                <c:pt idx="26">
                  <c:v>0.82899999999999996</c:v>
                </c:pt>
                <c:pt idx="27">
                  <c:v>0.7994</c:v>
                </c:pt>
                <c:pt idx="28">
                  <c:v>0.81369999999999998</c:v>
                </c:pt>
                <c:pt idx="29">
                  <c:v>0.83030000000000004</c:v>
                </c:pt>
                <c:pt idx="30">
                  <c:v>0.84860000000000002</c:v>
                </c:pt>
                <c:pt idx="31">
                  <c:v>0.8508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BA15-47D2-8FD9-29E56479D275}"/>
            </c:ext>
          </c:extLst>
        </c:ser>
        <c:ser>
          <c:idx val="4"/>
          <c:order val="4"/>
          <c:tx>
            <c:strRef>
              <c:f>AIM!$B$13</c:f>
              <c:strCache>
                <c:ptCount val="1"/>
                <c:pt idx="0">
                  <c:v>Requests Resolved</c:v>
                </c:pt>
              </c:strCache>
            </c:strRef>
          </c:tx>
          <c:spPr>
            <a:ln w="12700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AIM!$C$2:$AO$2</c:f>
              <c:strCache>
                <c:ptCount val="32"/>
                <c:pt idx="0">
                  <c:v>Jul 15</c:v>
                </c:pt>
                <c:pt idx="1">
                  <c:v>Aug 15</c:v>
                </c:pt>
                <c:pt idx="2">
                  <c:v>Sep 15</c:v>
                </c:pt>
                <c:pt idx="3">
                  <c:v>Oct 15</c:v>
                </c:pt>
                <c:pt idx="4">
                  <c:v>Nov 15</c:v>
                </c:pt>
                <c:pt idx="5">
                  <c:v>Dec 15</c:v>
                </c:pt>
                <c:pt idx="6">
                  <c:v>Jan 16</c:v>
                </c:pt>
                <c:pt idx="7">
                  <c:v>Feb 16</c:v>
                </c:pt>
                <c:pt idx="8">
                  <c:v>Mar 16</c:v>
                </c:pt>
                <c:pt idx="9">
                  <c:v>Apr 16</c:v>
                </c:pt>
                <c:pt idx="10">
                  <c:v>May 16</c:v>
                </c:pt>
                <c:pt idx="11">
                  <c:v>Jun 16</c:v>
                </c:pt>
                <c:pt idx="12">
                  <c:v>Jul 16</c:v>
                </c:pt>
                <c:pt idx="13">
                  <c:v>Aug 16</c:v>
                </c:pt>
                <c:pt idx="14">
                  <c:v>Sep 16</c:v>
                </c:pt>
                <c:pt idx="15">
                  <c:v>Oct 16</c:v>
                </c:pt>
                <c:pt idx="16">
                  <c:v>Nov 16</c:v>
                </c:pt>
                <c:pt idx="17">
                  <c:v>Dec 16</c:v>
                </c:pt>
                <c:pt idx="18">
                  <c:v>Jan 17</c:v>
                </c:pt>
                <c:pt idx="19">
                  <c:v>Feb 17</c:v>
                </c:pt>
                <c:pt idx="20">
                  <c:v>Mar 17</c:v>
                </c:pt>
                <c:pt idx="21">
                  <c:v>Apr 17</c:v>
                </c:pt>
                <c:pt idx="22">
                  <c:v>May 17</c:v>
                </c:pt>
                <c:pt idx="23">
                  <c:v>Jun 17</c:v>
                </c:pt>
                <c:pt idx="24">
                  <c:v>Jul 17</c:v>
                </c:pt>
                <c:pt idx="25">
                  <c:v>Aug 17</c:v>
                </c:pt>
                <c:pt idx="26">
                  <c:v>Sep 17</c:v>
                </c:pt>
                <c:pt idx="27">
                  <c:v>Oct 17</c:v>
                </c:pt>
                <c:pt idx="28">
                  <c:v>Nov 17</c:v>
                </c:pt>
                <c:pt idx="29">
                  <c:v>Dec 17</c:v>
                </c:pt>
                <c:pt idx="30">
                  <c:v>Jan 18</c:v>
                </c:pt>
                <c:pt idx="31">
                  <c:v>Feb 18</c:v>
                </c:pt>
              </c:strCache>
            </c:strRef>
          </c:cat>
          <c:val>
            <c:numRef>
              <c:f>AIM!$C$13:$AO$13</c:f>
              <c:numCache>
                <c:formatCode>0.00%</c:formatCode>
                <c:ptCount val="32"/>
                <c:pt idx="0">
                  <c:v>0.9</c:v>
                </c:pt>
                <c:pt idx="1">
                  <c:v>0.99</c:v>
                </c:pt>
                <c:pt idx="2">
                  <c:v>0.89</c:v>
                </c:pt>
                <c:pt idx="3">
                  <c:v>0.88</c:v>
                </c:pt>
                <c:pt idx="4">
                  <c:v>0.86</c:v>
                </c:pt>
                <c:pt idx="5">
                  <c:v>0.89</c:v>
                </c:pt>
                <c:pt idx="6">
                  <c:v>0.91</c:v>
                </c:pt>
                <c:pt idx="7">
                  <c:v>0.9</c:v>
                </c:pt>
                <c:pt idx="8">
                  <c:v>0.91</c:v>
                </c:pt>
                <c:pt idx="9">
                  <c:v>0.88</c:v>
                </c:pt>
                <c:pt idx="10">
                  <c:v>0.9</c:v>
                </c:pt>
                <c:pt idx="11">
                  <c:v>0.9</c:v>
                </c:pt>
                <c:pt idx="12">
                  <c:v>0.89</c:v>
                </c:pt>
                <c:pt idx="13">
                  <c:v>0.87609999999999999</c:v>
                </c:pt>
                <c:pt idx="14">
                  <c:v>0.92</c:v>
                </c:pt>
                <c:pt idx="15">
                  <c:v>0.92</c:v>
                </c:pt>
                <c:pt idx="16">
                  <c:v>0.92169999999999996</c:v>
                </c:pt>
                <c:pt idx="17">
                  <c:v>0.94110000000000005</c:v>
                </c:pt>
                <c:pt idx="18">
                  <c:v>0.92679999999999996</c:v>
                </c:pt>
                <c:pt idx="19">
                  <c:v>0.92259999999999998</c:v>
                </c:pt>
                <c:pt idx="20">
                  <c:v>0.91510000000000002</c:v>
                </c:pt>
                <c:pt idx="21">
                  <c:v>0.92349999999999999</c:v>
                </c:pt>
                <c:pt idx="22">
                  <c:v>0.90890000000000004</c:v>
                </c:pt>
                <c:pt idx="23">
                  <c:v>0.9294</c:v>
                </c:pt>
                <c:pt idx="24">
                  <c:v>0.91720000000000002</c:v>
                </c:pt>
                <c:pt idx="25">
                  <c:v>0.89349999999999996</c:v>
                </c:pt>
                <c:pt idx="26">
                  <c:v>0.9</c:v>
                </c:pt>
                <c:pt idx="27">
                  <c:v>0.8831</c:v>
                </c:pt>
                <c:pt idx="28">
                  <c:v>0.89100000000000001</c:v>
                </c:pt>
                <c:pt idx="29">
                  <c:v>0.91720000000000002</c:v>
                </c:pt>
                <c:pt idx="30">
                  <c:v>0.94220000000000004</c:v>
                </c:pt>
                <c:pt idx="31">
                  <c:v>0.93230000000000002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BA15-47D2-8FD9-29E56479D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5036232"/>
        <c:axId val="58502573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AIM!$B$10</c15:sqref>
                        </c15:formulaRef>
                      </c:ext>
                    </c:extLst>
                    <c:strCache>
                      <c:ptCount val="1"/>
                      <c:pt idx="0">
                        <c:v>Total Ticket Resolved - Volume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2"/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AIM!$C$2:$AO$2</c15:sqref>
                        </c15:formulaRef>
                      </c:ext>
                    </c:extLst>
                    <c:strCache>
                      <c:ptCount val="32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  <c:pt idx="26">
                        <c:v>Sep 17</c:v>
                      </c:pt>
                      <c:pt idx="27">
                        <c:v>Oct 17</c:v>
                      </c:pt>
                      <c:pt idx="28">
                        <c:v>Nov 17</c:v>
                      </c:pt>
                      <c:pt idx="29">
                        <c:v>Dec 17</c:v>
                      </c:pt>
                      <c:pt idx="30">
                        <c:v>Jan 18</c:v>
                      </c:pt>
                      <c:pt idx="31">
                        <c:v>Feb 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AIM!$C$10:$AO$10</c15:sqref>
                        </c15:formulaRef>
                      </c:ext>
                    </c:extLst>
                    <c:numCache>
                      <c:formatCode>0</c:formatCode>
                      <c:ptCount val="32"/>
                      <c:pt idx="0">
                        <c:v>6004</c:v>
                      </c:pt>
                      <c:pt idx="1">
                        <c:v>5670</c:v>
                      </c:pt>
                      <c:pt idx="2">
                        <c:v>5760</c:v>
                      </c:pt>
                      <c:pt idx="3">
                        <c:v>5780</c:v>
                      </c:pt>
                      <c:pt idx="4" formatCode="General">
                        <c:v>4808</c:v>
                      </c:pt>
                      <c:pt idx="5" formatCode="General">
                        <c:v>5178</c:v>
                      </c:pt>
                      <c:pt idx="6" formatCode="General">
                        <c:v>5270</c:v>
                      </c:pt>
                      <c:pt idx="7">
                        <c:v>5400</c:v>
                      </c:pt>
                      <c:pt idx="8" formatCode="General">
                        <c:v>5003</c:v>
                      </c:pt>
                      <c:pt idx="9">
                        <c:v>4267</c:v>
                      </c:pt>
                      <c:pt idx="10">
                        <c:v>4780</c:v>
                      </c:pt>
                      <c:pt idx="11">
                        <c:v>4870</c:v>
                      </c:pt>
                      <c:pt idx="12">
                        <c:v>4058</c:v>
                      </c:pt>
                      <c:pt idx="13">
                        <c:v>5533</c:v>
                      </c:pt>
                      <c:pt idx="14">
                        <c:v>4277</c:v>
                      </c:pt>
                      <c:pt idx="15">
                        <c:v>4207</c:v>
                      </c:pt>
                      <c:pt idx="16">
                        <c:v>3592</c:v>
                      </c:pt>
                      <c:pt idx="17">
                        <c:v>3702</c:v>
                      </c:pt>
                      <c:pt idx="18">
                        <c:v>4587</c:v>
                      </c:pt>
                      <c:pt idx="19">
                        <c:v>4625</c:v>
                      </c:pt>
                      <c:pt idx="20">
                        <c:v>5379</c:v>
                      </c:pt>
                      <c:pt idx="21">
                        <c:v>4524</c:v>
                      </c:pt>
                      <c:pt idx="22">
                        <c:v>4226</c:v>
                      </c:pt>
                      <c:pt idx="23">
                        <c:v>4524</c:v>
                      </c:pt>
                      <c:pt idx="24">
                        <c:v>4930</c:v>
                      </c:pt>
                      <c:pt idx="25">
                        <c:v>5625</c:v>
                      </c:pt>
                      <c:pt idx="26">
                        <c:v>4228</c:v>
                      </c:pt>
                      <c:pt idx="27">
                        <c:v>4227</c:v>
                      </c:pt>
                      <c:pt idx="28">
                        <c:v>3596</c:v>
                      </c:pt>
                      <c:pt idx="29">
                        <c:v>3610</c:v>
                      </c:pt>
                      <c:pt idx="30">
                        <c:v>5000</c:v>
                      </c:pt>
                      <c:pt idx="31">
                        <c:v>4941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BA15-47D2-8FD9-29E56479D275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AIM!$B$12</c15:sqref>
                        </c15:formulaRef>
                      </c:ext>
                    </c:extLst>
                    <c:strCache>
                      <c:ptCount val="1"/>
                      <c:pt idx="0">
                        <c:v>Incidents Resolved - Volume</c:v>
                      </c:pt>
                    </c:strCache>
                  </c:strRef>
                </c:tx>
                <c:spPr>
                  <a:ln w="34925" cap="rnd">
                    <a:solidFill>
                      <a:schemeClr val="accent4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4"/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AIM!$C$2:$AO$2</c15:sqref>
                        </c15:formulaRef>
                      </c:ext>
                    </c:extLst>
                    <c:strCache>
                      <c:ptCount val="32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  <c:pt idx="26">
                        <c:v>Sep 17</c:v>
                      </c:pt>
                      <c:pt idx="27">
                        <c:v>Oct 17</c:v>
                      </c:pt>
                      <c:pt idx="28">
                        <c:v>Nov 17</c:v>
                      </c:pt>
                      <c:pt idx="29">
                        <c:v>Dec 17</c:v>
                      </c:pt>
                      <c:pt idx="30">
                        <c:v>Jan 18</c:v>
                      </c:pt>
                      <c:pt idx="31">
                        <c:v>Feb 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AIM!$C$12:$AO$12</c15:sqref>
                        </c15:formulaRef>
                      </c:ext>
                    </c:extLst>
                    <c:numCache>
                      <c:formatCode>0</c:formatCode>
                      <c:ptCount val="32"/>
                      <c:pt idx="0">
                        <c:v>981</c:v>
                      </c:pt>
                      <c:pt idx="1">
                        <c:v>1330</c:v>
                      </c:pt>
                      <c:pt idx="2">
                        <c:v>1460</c:v>
                      </c:pt>
                      <c:pt idx="3">
                        <c:v>1550</c:v>
                      </c:pt>
                      <c:pt idx="4" formatCode="General">
                        <c:v>1358</c:v>
                      </c:pt>
                      <c:pt idx="5" formatCode="General">
                        <c:v>1301</c:v>
                      </c:pt>
                      <c:pt idx="6" formatCode="General">
                        <c:v>1228</c:v>
                      </c:pt>
                      <c:pt idx="7">
                        <c:v>1206</c:v>
                      </c:pt>
                      <c:pt idx="8" formatCode="General">
                        <c:v>1592</c:v>
                      </c:pt>
                      <c:pt idx="9">
                        <c:v>1346</c:v>
                      </c:pt>
                      <c:pt idx="10">
                        <c:v>1420</c:v>
                      </c:pt>
                      <c:pt idx="11">
                        <c:v>1385</c:v>
                      </c:pt>
                      <c:pt idx="12">
                        <c:v>1149</c:v>
                      </c:pt>
                      <c:pt idx="13">
                        <c:v>1612</c:v>
                      </c:pt>
                      <c:pt idx="14">
                        <c:v>1008</c:v>
                      </c:pt>
                      <c:pt idx="15">
                        <c:v>988</c:v>
                      </c:pt>
                      <c:pt idx="16">
                        <c:v>833</c:v>
                      </c:pt>
                      <c:pt idx="17">
                        <c:v>852</c:v>
                      </c:pt>
                      <c:pt idx="18">
                        <c:v>967</c:v>
                      </c:pt>
                      <c:pt idx="19">
                        <c:v>929</c:v>
                      </c:pt>
                      <c:pt idx="20">
                        <c:v>1160</c:v>
                      </c:pt>
                      <c:pt idx="21">
                        <c:v>1098</c:v>
                      </c:pt>
                      <c:pt idx="22">
                        <c:v>1078</c:v>
                      </c:pt>
                      <c:pt idx="23">
                        <c:v>1094</c:v>
                      </c:pt>
                      <c:pt idx="24">
                        <c:v>1560</c:v>
                      </c:pt>
                      <c:pt idx="25">
                        <c:v>1926</c:v>
                      </c:pt>
                      <c:pt idx="26">
                        <c:v>1388</c:v>
                      </c:pt>
                      <c:pt idx="27">
                        <c:v>1371</c:v>
                      </c:pt>
                      <c:pt idx="28">
                        <c:v>1165</c:v>
                      </c:pt>
                      <c:pt idx="29">
                        <c:v>1037</c:v>
                      </c:pt>
                      <c:pt idx="30">
                        <c:v>1281</c:v>
                      </c:pt>
                      <c:pt idx="31">
                        <c:v>1086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A15-47D2-8FD9-29E56479D275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AIM!$B$14</c15:sqref>
                        </c15:formulaRef>
                      </c:ext>
                    </c:extLst>
                    <c:strCache>
                      <c:ptCount val="1"/>
                      <c:pt idx="0">
                        <c:v>Requests Resolved - Volume</c:v>
                      </c:pt>
                    </c:strCache>
                  </c:strRef>
                </c:tx>
                <c:spPr>
                  <a:ln w="34925" cap="rnd">
                    <a:solidFill>
                      <a:schemeClr val="accent6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circle"/>
                  <c:size val="6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 w="9525">
                      <a:solidFill>
                        <a:schemeClr val="accent6"/>
                      </a:solidFill>
                      <a:round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threePt" dir="t">
                        <a:rot lat="0" lon="0" rev="1200000"/>
                      </a:lightRig>
                    </a:scene3d>
                    <a:sp3d>
                      <a:bevelT w="63500" h="25400"/>
                    </a:sp3d>
                  </c:spPr>
                </c:marker>
                <c:trendline>
                  <c:spPr>
                    <a:ln w="19050" cap="rnd">
                      <a:solidFill>
                        <a:schemeClr val="accent6"/>
                      </a:solidFill>
                    </a:ln>
                    <a:effectLst/>
                  </c:spPr>
                  <c:trendlineType val="linear"/>
                  <c:dispRSqr val="0"/>
                  <c:dispEq val="0"/>
                </c:trendline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AIM!$C$2:$AO$2</c15:sqref>
                        </c15:formulaRef>
                      </c:ext>
                    </c:extLst>
                    <c:strCache>
                      <c:ptCount val="32"/>
                      <c:pt idx="0">
                        <c:v>Jul 15</c:v>
                      </c:pt>
                      <c:pt idx="1">
                        <c:v>Aug 15</c:v>
                      </c:pt>
                      <c:pt idx="2">
                        <c:v>Sep 15</c:v>
                      </c:pt>
                      <c:pt idx="3">
                        <c:v>Oct 15</c:v>
                      </c:pt>
                      <c:pt idx="4">
                        <c:v>Nov 15</c:v>
                      </c:pt>
                      <c:pt idx="5">
                        <c:v>Dec 15</c:v>
                      </c:pt>
                      <c:pt idx="6">
                        <c:v>Jan 16</c:v>
                      </c:pt>
                      <c:pt idx="7">
                        <c:v>Feb 16</c:v>
                      </c:pt>
                      <c:pt idx="8">
                        <c:v>Mar 16</c:v>
                      </c:pt>
                      <c:pt idx="9">
                        <c:v>Apr 16</c:v>
                      </c:pt>
                      <c:pt idx="10">
                        <c:v>May 16</c:v>
                      </c:pt>
                      <c:pt idx="11">
                        <c:v>Jun 16</c:v>
                      </c:pt>
                      <c:pt idx="12">
                        <c:v>Jul 16</c:v>
                      </c:pt>
                      <c:pt idx="13">
                        <c:v>Aug 16</c:v>
                      </c:pt>
                      <c:pt idx="14">
                        <c:v>Sep 16</c:v>
                      </c:pt>
                      <c:pt idx="15">
                        <c:v>Oct 16</c:v>
                      </c:pt>
                      <c:pt idx="16">
                        <c:v>Nov 16</c:v>
                      </c:pt>
                      <c:pt idx="17">
                        <c:v>Dec 16</c:v>
                      </c:pt>
                      <c:pt idx="18">
                        <c:v>Jan 17</c:v>
                      </c:pt>
                      <c:pt idx="19">
                        <c:v>Feb 17</c:v>
                      </c:pt>
                      <c:pt idx="20">
                        <c:v>Mar 17</c:v>
                      </c:pt>
                      <c:pt idx="21">
                        <c:v>Apr 17</c:v>
                      </c:pt>
                      <c:pt idx="22">
                        <c:v>May 17</c:v>
                      </c:pt>
                      <c:pt idx="23">
                        <c:v>Jun 17</c:v>
                      </c:pt>
                      <c:pt idx="24">
                        <c:v>Jul 17</c:v>
                      </c:pt>
                      <c:pt idx="25">
                        <c:v>Aug 17</c:v>
                      </c:pt>
                      <c:pt idx="26">
                        <c:v>Sep 17</c:v>
                      </c:pt>
                      <c:pt idx="27">
                        <c:v>Oct 17</c:v>
                      </c:pt>
                      <c:pt idx="28">
                        <c:v>Nov 17</c:v>
                      </c:pt>
                      <c:pt idx="29">
                        <c:v>Dec 17</c:v>
                      </c:pt>
                      <c:pt idx="30">
                        <c:v>Jan 18</c:v>
                      </c:pt>
                      <c:pt idx="31">
                        <c:v>Feb 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AIM!$C$14:$AO$14</c15:sqref>
                        </c15:formulaRef>
                      </c:ext>
                    </c:extLst>
                    <c:numCache>
                      <c:formatCode>0</c:formatCode>
                      <c:ptCount val="32"/>
                      <c:pt idx="0">
                        <c:v>4728</c:v>
                      </c:pt>
                      <c:pt idx="1">
                        <c:v>4340</c:v>
                      </c:pt>
                      <c:pt idx="2">
                        <c:v>4300</c:v>
                      </c:pt>
                      <c:pt idx="3">
                        <c:v>4230</c:v>
                      </c:pt>
                      <c:pt idx="4" formatCode="General">
                        <c:v>3450</c:v>
                      </c:pt>
                      <c:pt idx="5" formatCode="General">
                        <c:v>3877</c:v>
                      </c:pt>
                      <c:pt idx="6" formatCode="General">
                        <c:v>4042</c:v>
                      </c:pt>
                      <c:pt idx="7">
                        <c:v>4069</c:v>
                      </c:pt>
                      <c:pt idx="8" formatCode="General">
                        <c:v>3411</c:v>
                      </c:pt>
                      <c:pt idx="9">
                        <c:v>2921</c:v>
                      </c:pt>
                      <c:pt idx="10">
                        <c:v>3360</c:v>
                      </c:pt>
                      <c:pt idx="11">
                        <c:v>3485</c:v>
                      </c:pt>
                      <c:pt idx="12">
                        <c:v>2909</c:v>
                      </c:pt>
                      <c:pt idx="13">
                        <c:v>3921</c:v>
                      </c:pt>
                      <c:pt idx="14">
                        <c:v>3269</c:v>
                      </c:pt>
                      <c:pt idx="15">
                        <c:v>3219</c:v>
                      </c:pt>
                      <c:pt idx="16">
                        <c:v>2759</c:v>
                      </c:pt>
                      <c:pt idx="17">
                        <c:v>2850</c:v>
                      </c:pt>
                      <c:pt idx="18">
                        <c:v>3620</c:v>
                      </c:pt>
                      <c:pt idx="19">
                        <c:v>3696</c:v>
                      </c:pt>
                      <c:pt idx="20">
                        <c:v>4219</c:v>
                      </c:pt>
                      <c:pt idx="21">
                        <c:v>3426</c:v>
                      </c:pt>
                      <c:pt idx="22">
                        <c:v>3149</c:v>
                      </c:pt>
                      <c:pt idx="23">
                        <c:v>3430</c:v>
                      </c:pt>
                      <c:pt idx="24">
                        <c:v>3370</c:v>
                      </c:pt>
                      <c:pt idx="25">
                        <c:v>3699</c:v>
                      </c:pt>
                      <c:pt idx="26">
                        <c:v>2840</c:v>
                      </c:pt>
                      <c:pt idx="27">
                        <c:v>2856</c:v>
                      </c:pt>
                      <c:pt idx="28">
                        <c:v>2431</c:v>
                      </c:pt>
                      <c:pt idx="29">
                        <c:v>2573</c:v>
                      </c:pt>
                      <c:pt idx="30">
                        <c:v>2450</c:v>
                      </c:pt>
                      <c:pt idx="31">
                        <c:v>3855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A15-47D2-8FD9-29E56479D275}"/>
                  </c:ext>
                </c:extLst>
              </c15:ser>
            </c15:filteredLineSeries>
          </c:ext>
        </c:extLst>
      </c:lineChart>
      <c:valAx>
        <c:axId val="585025736"/>
        <c:scaling>
          <c:orientation val="minMax"/>
          <c:max val="1"/>
          <c:min val="0.65000000000000013"/>
        </c:scaling>
        <c:delete val="0"/>
        <c:axPos val="r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036232"/>
        <c:crosses val="max"/>
        <c:crossBetween val="between"/>
        <c:majorUnit val="5.000000000000001E-2"/>
      </c:valAx>
      <c:catAx>
        <c:axId val="585036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312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025736"/>
        <c:crosses val="autoZero"/>
        <c:auto val="1"/>
        <c:lblAlgn val="ctr"/>
        <c:lblOffset val="100"/>
        <c:tickLblSkip val="1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860866078451301E-2"/>
          <c:y val="0.86587292925341641"/>
          <c:w val="0.96010387763970118"/>
          <c:h val="0.11097411492479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'Budget History'!$A$5</c:f>
              <c:strCache>
                <c:ptCount val="1"/>
                <c:pt idx="0">
                  <c:v>Personnel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'Budget History'!$B$3:$K$3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 FY14 </c:v>
                </c:pt>
                <c:pt idx="5">
                  <c:v> FY15 </c:v>
                </c:pt>
                <c:pt idx="6">
                  <c:v> FY16 </c:v>
                </c:pt>
                <c:pt idx="7">
                  <c:v> FY17 </c:v>
                </c:pt>
                <c:pt idx="8">
                  <c:v> FY18 </c:v>
                </c:pt>
                <c:pt idx="9">
                  <c:v> FY19 </c:v>
                </c:pt>
              </c:strCache>
            </c:strRef>
          </c:cat>
          <c:val>
            <c:numRef>
              <c:f>'Budget History'!$B$5:$K$5</c:f>
              <c:numCache>
                <c:formatCode>_("$"* #,##0_);_("$"* \(#,##0\);_("$"* "-"??_);_(@_)</c:formatCode>
                <c:ptCount val="10"/>
                <c:pt idx="0">
                  <c:v>6422553</c:v>
                </c:pt>
                <c:pt idx="1">
                  <c:v>6679972</c:v>
                </c:pt>
                <c:pt idx="2">
                  <c:v>7015717</c:v>
                </c:pt>
                <c:pt idx="3">
                  <c:v>7374733</c:v>
                </c:pt>
                <c:pt idx="4">
                  <c:v>7251567</c:v>
                </c:pt>
                <c:pt idx="5">
                  <c:v>7401432</c:v>
                </c:pt>
                <c:pt idx="6">
                  <c:v>10719252</c:v>
                </c:pt>
                <c:pt idx="7">
                  <c:v>11321108</c:v>
                </c:pt>
                <c:pt idx="8">
                  <c:v>11607695</c:v>
                </c:pt>
                <c:pt idx="9">
                  <c:v>11668776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9-4619-B4D4-783A7E0170BC}"/>
            </c:ext>
          </c:extLst>
        </c:ser>
        <c:ser>
          <c:idx val="2"/>
          <c:order val="2"/>
          <c:tx>
            <c:strRef>
              <c:f>'Budget History'!$A$6</c:f>
              <c:strCache>
                <c:ptCount val="1"/>
                <c:pt idx="0">
                  <c:v>Non-Personnel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'Budget History'!$B$3:$K$3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 FY14 </c:v>
                </c:pt>
                <c:pt idx="5">
                  <c:v> FY15 </c:v>
                </c:pt>
                <c:pt idx="6">
                  <c:v> FY16 </c:v>
                </c:pt>
                <c:pt idx="7">
                  <c:v> FY17 </c:v>
                </c:pt>
                <c:pt idx="8">
                  <c:v> FY18 </c:v>
                </c:pt>
                <c:pt idx="9">
                  <c:v> FY19 </c:v>
                </c:pt>
              </c:strCache>
            </c:strRef>
          </c:cat>
          <c:val>
            <c:numRef>
              <c:f>'Budget History'!$B$6:$K$6</c:f>
              <c:numCache>
                <c:formatCode>_("$"* #,##0_);_("$"* \(#,##0\);_("$"* "-"??_);_(@_)</c:formatCode>
                <c:ptCount val="10"/>
                <c:pt idx="0">
                  <c:v>20664634</c:v>
                </c:pt>
                <c:pt idx="1">
                  <c:v>20201912</c:v>
                </c:pt>
                <c:pt idx="2">
                  <c:v>18357065</c:v>
                </c:pt>
                <c:pt idx="3">
                  <c:v>20715051</c:v>
                </c:pt>
                <c:pt idx="4">
                  <c:v>20019489</c:v>
                </c:pt>
                <c:pt idx="5">
                  <c:v>21142747</c:v>
                </c:pt>
                <c:pt idx="6">
                  <c:v>20792528</c:v>
                </c:pt>
                <c:pt idx="7">
                  <c:v>16832147</c:v>
                </c:pt>
                <c:pt idx="8">
                  <c:v>15957526</c:v>
                </c:pt>
                <c:pt idx="9">
                  <c:v>16457526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19-4619-B4D4-783A7E017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0317080"/>
        <c:axId val="950319376"/>
      </c:barChart>
      <c:lineChart>
        <c:grouping val="standard"/>
        <c:varyColors val="0"/>
        <c:ser>
          <c:idx val="0"/>
          <c:order val="0"/>
          <c:tx>
            <c:strRef>
              <c:f>'Budget History'!$A$4</c:f>
              <c:strCache>
                <c:ptCount val="1"/>
                <c:pt idx="0">
                  <c:v>Total 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'Budget History'!$B$3:$K$3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 FY14 </c:v>
                </c:pt>
                <c:pt idx="5">
                  <c:v> FY15 </c:v>
                </c:pt>
                <c:pt idx="6">
                  <c:v> FY16 </c:v>
                </c:pt>
                <c:pt idx="7">
                  <c:v> FY17 </c:v>
                </c:pt>
                <c:pt idx="8">
                  <c:v> FY18 </c:v>
                </c:pt>
                <c:pt idx="9">
                  <c:v> FY19 </c:v>
                </c:pt>
              </c:strCache>
            </c:strRef>
          </c:cat>
          <c:val>
            <c:numRef>
              <c:f>'Budget History'!$B$4:$K$4</c:f>
              <c:numCache>
                <c:formatCode>_("$"* #,##0_);_("$"* \(#,##0\);_("$"* "-"??_);_(@_)</c:formatCode>
                <c:ptCount val="10"/>
                <c:pt idx="0">
                  <c:v>27087187</c:v>
                </c:pt>
                <c:pt idx="1">
                  <c:v>26881884</c:v>
                </c:pt>
                <c:pt idx="2">
                  <c:v>25372782</c:v>
                </c:pt>
                <c:pt idx="3">
                  <c:v>28089785</c:v>
                </c:pt>
                <c:pt idx="4">
                  <c:v>27271056</c:v>
                </c:pt>
                <c:pt idx="5">
                  <c:v>28544179</c:v>
                </c:pt>
                <c:pt idx="6">
                  <c:v>31511780</c:v>
                </c:pt>
                <c:pt idx="7">
                  <c:v>28153255</c:v>
                </c:pt>
                <c:pt idx="8">
                  <c:v>27565222</c:v>
                </c:pt>
                <c:pt idx="9">
                  <c:v>28126302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19-4619-B4D4-783A7E017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317080"/>
        <c:axId val="950319376"/>
      </c:lineChart>
      <c:lineChart>
        <c:grouping val="standard"/>
        <c:varyColors val="0"/>
        <c:ser>
          <c:idx val="3"/>
          <c:order val="3"/>
          <c:tx>
            <c:strRef>
              <c:f>'Budget History'!$A$28</c:f>
              <c:strCache>
                <c:ptCount val="1"/>
                <c:pt idx="0">
                  <c:v># Staff</c:v>
                </c:pt>
              </c:strCache>
            </c:strRef>
          </c:tx>
          <c:spPr>
            <a:ln w="28575" cap="rnd">
              <a:solidFill>
                <a:sysClr val="windowText" lastClr="000000">
                  <a:lumMod val="65000"/>
                  <a:lumOff val="35000"/>
                </a:sys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'Budget History'!$B$3:$K$3</c:f>
              <c:strCache>
                <c:ptCount val="10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 FY14 </c:v>
                </c:pt>
                <c:pt idx="5">
                  <c:v> FY15 </c:v>
                </c:pt>
                <c:pt idx="6">
                  <c:v> FY16 </c:v>
                </c:pt>
                <c:pt idx="7">
                  <c:v> FY17 </c:v>
                </c:pt>
                <c:pt idx="8">
                  <c:v> FY18 </c:v>
                </c:pt>
                <c:pt idx="9">
                  <c:v> FY19 </c:v>
                </c:pt>
              </c:strCache>
            </c:strRef>
          </c:cat>
          <c:val>
            <c:numRef>
              <c:f>'Budget History'!$B$28:$K$28</c:f>
              <c:numCache>
                <c:formatCode>General</c:formatCode>
                <c:ptCount val="10"/>
                <c:pt idx="0">
                  <c:v>81</c:v>
                </c:pt>
                <c:pt idx="1">
                  <c:v>84</c:v>
                </c:pt>
                <c:pt idx="2">
                  <c:v>90</c:v>
                </c:pt>
                <c:pt idx="3">
                  <c:v>89.5</c:v>
                </c:pt>
                <c:pt idx="4">
                  <c:v>94.4</c:v>
                </c:pt>
                <c:pt idx="5">
                  <c:v>96.08</c:v>
                </c:pt>
                <c:pt idx="6">
                  <c:v>122.27</c:v>
                </c:pt>
                <c:pt idx="7">
                  <c:v>130.46</c:v>
                </c:pt>
                <c:pt idx="8">
                  <c:v>127.24</c:v>
                </c:pt>
                <c:pt idx="9">
                  <c:v>129.41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19-4619-B4D4-783A7E017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2338344"/>
        <c:axId val="952336704"/>
      </c:lineChart>
      <c:catAx>
        <c:axId val="95031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319376"/>
        <c:crosses val="autoZero"/>
        <c:auto val="1"/>
        <c:lblAlgn val="ctr"/>
        <c:lblOffset val="100"/>
        <c:noMultiLvlLbl val="0"/>
      </c:catAx>
      <c:valAx>
        <c:axId val="95031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/>
                  <a:t>Budget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317080"/>
        <c:crosses val="autoZero"/>
        <c:crossBetween val="between"/>
      </c:valAx>
      <c:valAx>
        <c:axId val="952336704"/>
        <c:scaling>
          <c:orientation val="minMax"/>
          <c:max val="2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/>
                  <a:t># FTEs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2338344"/>
        <c:crosses val="max"/>
        <c:crossBetween val="between"/>
      </c:valAx>
      <c:catAx>
        <c:axId val="952338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2336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</c:v>
                </c:pt>
              </c:strCache>
            </c:strRef>
          </c:tx>
          <c:spPr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33-423C-88C9-DD10CB0483E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5533-423C-88C9-DD10CB0483EB}"/>
              </c:ext>
            </c:extLst>
          </c:dPt>
          <c:dLbls>
            <c:dLbl>
              <c:idx val="0"/>
              <c:layout>
                <c:manualLayout>
                  <c:x val="7.045374299231083E-2"/>
                  <c:y val="1.062158206512274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33-423C-88C9-DD10CB0483EB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33-423C-88C9-DD10CB0483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Target </c:v>
                </c:pt>
                <c:pt idx="1">
                  <c:v>Outside of Target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2295</c:v>
                </c:pt>
                <c:pt idx="1">
                  <c:v>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33-423C-88C9-DD10CB048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2"/>
        <c:holeSize val="50"/>
      </c:doughnutChart>
    </c:plotArea>
    <c:legend>
      <c:legendPos val="b"/>
      <c:layout>
        <c:manualLayout>
          <c:xMode val="edge"/>
          <c:yMode val="edge"/>
          <c:x val="0.20178225460251267"/>
          <c:y val="0.79745790297612895"/>
          <c:w val="0.54029704727216776"/>
          <c:h val="9.0121176751954649E-2"/>
        </c:manualLayout>
      </c:layout>
      <c:overlay val="0"/>
      <c:txPr>
        <a:bodyPr/>
        <a:lstStyle/>
        <a:p>
          <a:pPr>
            <a:defRPr sz="800">
              <a:latin typeface="Avenir Book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</c:v>
                </c:pt>
              </c:strCache>
            </c:strRef>
          </c:tx>
          <c:spPr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5A-47AC-B413-FA2543A0D1E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105A-47AC-B413-FA2543A0D1E0}"/>
              </c:ext>
            </c:extLst>
          </c:dPt>
          <c:dLbls>
            <c:dLbl>
              <c:idx val="0"/>
              <c:layout>
                <c:manualLayout>
                  <c:x val="1.0542061012663464E-2"/>
                  <c:y val="-7.86128053735163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5A-47AC-B413-FA2543A0D1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Deployed</c:v>
                </c:pt>
                <c:pt idx="1">
                  <c:v>Pending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354</c:v>
                </c:pt>
                <c:pt idx="1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5A-47AC-B413-FA2543A0D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2"/>
        <c:holeSize val="50"/>
      </c:doughnutChart>
    </c:plotArea>
    <c:legend>
      <c:legendPos val="b"/>
      <c:layout>
        <c:manualLayout>
          <c:xMode val="edge"/>
          <c:yMode val="edge"/>
          <c:x val="0.20178225460251267"/>
          <c:y val="0.79745790297612895"/>
          <c:w val="0.54029704727216776"/>
          <c:h val="9.0121176751954649E-2"/>
        </c:manualLayout>
      </c:layout>
      <c:overlay val="0"/>
      <c:txPr>
        <a:bodyPr/>
        <a:lstStyle/>
        <a:p>
          <a:pPr>
            <a:defRPr sz="800">
              <a:latin typeface="+mn-lt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explosion val="4"/>
          <c:dPt>
            <c:idx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ln w="9525" cap="flat" cmpd="sng" algn="ctr">
                <a:solidFill>
                  <a:srgbClr val="4BACC6">
                    <a:lumMod val="7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B7-4E7F-BED0-BE70C6EC44E7}"/>
              </c:ext>
            </c:extLst>
          </c:dPt>
          <c:dPt>
            <c:idx val="1"/>
            <c:bubble3D val="0"/>
            <c:spPr>
              <a:solidFill>
                <a:srgbClr val="4BACC6">
                  <a:lumMod val="20000"/>
                  <a:lumOff val="80000"/>
                </a:srgbClr>
              </a:solidFill>
              <a:ln w="9525" cap="flat" cmpd="sng" algn="ctr">
                <a:solidFill>
                  <a:srgbClr val="4BACC6">
                    <a:lumMod val="7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B7-4E7F-BED0-BE70C6EC44E7}"/>
              </c:ext>
            </c:extLst>
          </c:dPt>
          <c:dLbls>
            <c:dLbl>
              <c:idx val="0"/>
              <c:layout>
                <c:manualLayout>
                  <c:x val="-4.3291814104620047E-2"/>
                  <c:y val="1.062158206512274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B7-4E7F-BED0-BE70C6EC44E7}"/>
                </c:ext>
              </c:extLst>
            </c:dLbl>
            <c:dLbl>
              <c:idx val="2"/>
              <c:layout>
                <c:manualLayout>
                  <c:x val="0.12909693486791488"/>
                  <c:y val="-7.39314504098975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B7-4E7F-BED0-BE70C6EC4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Impacted (N)</c:v>
                </c:pt>
                <c:pt idx="1">
                  <c:v>Impacted (Y)</c:v>
                </c:pt>
                <c:pt idx="2">
                  <c:v>TBD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257</c:v>
                </c:pt>
                <c:pt idx="1">
                  <c:v>147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B7-4E7F-BED0-BE70C6EC4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2"/>
        <c:holeSize val="50"/>
      </c:doughnutChart>
    </c:plotArea>
    <c:legend>
      <c:legendPos val="b"/>
      <c:layout>
        <c:manualLayout>
          <c:xMode val="edge"/>
          <c:yMode val="edge"/>
          <c:x val="0.15569634538739924"/>
          <c:y val="0.79745790297612895"/>
          <c:w val="0.7891609570337802"/>
          <c:h val="9.0121176751954649E-2"/>
        </c:manualLayout>
      </c:layout>
      <c:overlay val="0"/>
      <c:txPr>
        <a:bodyPr/>
        <a:lstStyle/>
        <a:p>
          <a:pPr>
            <a:defRPr sz="800">
              <a:latin typeface="Avenir Book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13792641539347"/>
          <c:y val="7.5277995115821422E-2"/>
          <c:w val="0.8218620735846065"/>
          <c:h val="0.78934716681000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</c:v>
                </c:pt>
              </c:strCache>
            </c:strRef>
          </c:tx>
          <c:spPr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9AB-44EA-B322-130817403196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9AB-44EA-B322-13081740319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9AB-44EA-B322-13081740319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79AB-44EA-B322-130817403196}"/>
              </c:ext>
            </c:extLst>
          </c:dPt>
          <c:dLbls>
            <c:dLbl>
              <c:idx val="0"/>
              <c:layout>
                <c:manualLayout>
                  <c:x val="-1.5148216953478871E-2"/>
                  <c:y val="-0.30795543456472396"/>
                </c:manualLayout>
              </c:layout>
              <c:tx>
                <c:rich>
                  <a:bodyPr/>
                  <a:lstStyle/>
                  <a:p>
                    <a:fld id="{127DD818-022D-4938-AC01-12B2A1CEC25D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</a:p>
                  <a:p>
                    <a:r>
                      <a:rPr lang="en-US" baseline="0" dirty="0"/>
                      <a:t>(</a:t>
                    </a:r>
                    <a:r>
                      <a:rPr lang="en-US" dirty="0"/>
                      <a:t>37%)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9AB-44EA-B322-130817403196}"/>
                </c:ext>
              </c:extLst>
            </c:dLbl>
            <c:dLbl>
              <c:idx val="1"/>
              <c:layout>
                <c:manualLayout>
                  <c:x val="-6.942852565919184E-17"/>
                  <c:y val="-0.10949526562301297"/>
                </c:manualLayout>
              </c:layout>
              <c:tx>
                <c:rich>
                  <a:bodyPr/>
                  <a:lstStyle/>
                  <a:p>
                    <a:fld id="{4DE5FEB1-5483-45A7-95CC-50FFCB5EADF0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9AB-44EA-B322-130817403196}"/>
                </c:ext>
              </c:extLst>
            </c:dLbl>
            <c:dLbl>
              <c:idx val="2"/>
              <c:layout>
                <c:manualLayout>
                  <c:x val="-7.386271580234224E-17"/>
                  <c:y val="-0.15739944433308109"/>
                </c:manualLayout>
              </c:layout>
              <c:tx>
                <c:rich>
                  <a:bodyPr/>
                  <a:lstStyle/>
                  <a:p>
                    <a:fld id="{B053FA5E-983D-4CE2-BB27-5AF4A3389306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(57%)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9AB-44EA-B322-130817403196}"/>
                </c:ext>
              </c:extLst>
            </c:dLbl>
            <c:dLbl>
              <c:idx val="3"/>
              <c:layout>
                <c:manualLayout>
                  <c:x val="3.7870542383697178E-3"/>
                  <c:y val="-0.13686908202876621"/>
                </c:manualLayout>
              </c:layout>
              <c:tx>
                <c:rich>
                  <a:bodyPr/>
                  <a:lstStyle/>
                  <a:p>
                    <a:fld id="{F7AA8ED8-3471-4C37-AE11-5555E52407F2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9AB-44EA-B322-1308174031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Online</c:v>
                </c:pt>
                <c:pt idx="1">
                  <c:v>Partial (Online)</c:v>
                </c:pt>
                <c:pt idx="2">
                  <c:v>Offline</c:v>
                </c:pt>
                <c:pt idx="3">
                  <c:v>Sunset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">
                  <c:v>54</c:v>
                </c:pt>
                <c:pt idx="1">
                  <c:v>8</c:v>
                </c:pt>
                <c:pt idx="2" formatCode="0">
                  <c:v>83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AB-44EA-B322-1308174031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4467200"/>
        <c:axId val="34468992"/>
      </c:barChart>
      <c:catAx>
        <c:axId val="34467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Avenir Book"/>
              </a:defRPr>
            </a:pPr>
            <a:endParaRPr lang="en-US"/>
          </a:p>
        </c:txPr>
        <c:crossAx val="34468992"/>
        <c:crosses val="autoZero"/>
        <c:auto val="1"/>
        <c:lblAlgn val="ctr"/>
        <c:lblOffset val="100"/>
        <c:noMultiLvlLbl val="0"/>
      </c:catAx>
      <c:valAx>
        <c:axId val="34468992"/>
        <c:scaling>
          <c:orientation val="minMax"/>
          <c:min val="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46720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13792641539347"/>
          <c:y val="7.5277995115821422E-2"/>
          <c:w val="0.8218620735846065"/>
          <c:h val="0.789347166810002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rgbClr val="9BBB59">
                      <a:tint val="50000"/>
                      <a:satMod val="300000"/>
                    </a:srgbClr>
                  </a:gs>
                  <a:gs pos="35000">
                    <a:srgbClr val="9BBB59">
                      <a:tint val="37000"/>
                      <a:satMod val="300000"/>
                    </a:srgbClr>
                  </a:gs>
                  <a:gs pos="100000">
                    <a:srgbClr val="9BBB59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B01-4D2E-9018-709896B14EF8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rgbClr val="4BACC6">
                      <a:tint val="50000"/>
                      <a:satMod val="300000"/>
                    </a:srgbClr>
                  </a:gs>
                  <a:gs pos="35000">
                    <a:srgbClr val="4BACC6">
                      <a:tint val="37000"/>
                      <a:satMod val="300000"/>
                    </a:srgbClr>
                  </a:gs>
                  <a:gs pos="100000">
                    <a:srgbClr val="4BACC6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BACC6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B01-4D2E-9018-709896B14EF8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B01-4D2E-9018-709896B14EF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B01-4D2E-9018-709896B14EF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27DD818-022D-4938-AC01-12B2A1CEC25D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(80%)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B01-4D2E-9018-709896B14EF8}"/>
                </c:ext>
              </c:extLst>
            </c:dLbl>
            <c:dLbl>
              <c:idx val="1"/>
              <c:layout>
                <c:manualLayout>
                  <c:x val="-8.9898139037735986E-3"/>
                  <c:y val="-0.10949526562301309"/>
                </c:manualLayout>
              </c:layout>
              <c:tx>
                <c:rich>
                  <a:bodyPr/>
                  <a:lstStyle/>
                  <a:p>
                    <a:fld id="{4DE5FEB1-5483-45A7-95CC-50FFCB5EADF0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(5%)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B01-4D2E-9018-709896B14EF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053FA5E-983D-4CE2-BB27-5AF4A3389306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(13%)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B01-4D2E-9018-709896B14EF8}"/>
                </c:ext>
              </c:extLst>
            </c:dLbl>
            <c:dLbl>
              <c:idx val="3"/>
              <c:layout>
                <c:manualLayout>
                  <c:x val="-4.4949069518869641E-3"/>
                  <c:y val="-0.10949526562301297"/>
                </c:manualLayout>
              </c:layout>
              <c:tx>
                <c:rich>
                  <a:bodyPr/>
                  <a:lstStyle/>
                  <a:p>
                    <a:fld id="{AAE44590-2C54-4E9F-B9E7-204CEA0B8EF4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(2%)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B01-4D2E-9018-709896B14E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Online</c:v>
                </c:pt>
                <c:pt idx="1">
                  <c:v>Partial (Online)</c:v>
                </c:pt>
                <c:pt idx="2">
                  <c:v>Offline</c:v>
                </c:pt>
                <c:pt idx="3">
                  <c:v>Sunset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">
                  <c:v>77</c:v>
                </c:pt>
                <c:pt idx="1">
                  <c:v>5</c:v>
                </c:pt>
                <c:pt idx="2" formatCode="0">
                  <c:v>11</c:v>
                </c:pt>
                <c:pt idx="3" formatCode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B01-4D2E-9018-709896B14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34467200"/>
        <c:axId val="34468992"/>
      </c:barChart>
      <c:catAx>
        <c:axId val="34467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Avenir Book"/>
              </a:defRPr>
            </a:pPr>
            <a:endParaRPr lang="en-US"/>
          </a:p>
        </c:txPr>
        <c:crossAx val="34468992"/>
        <c:crosses val="autoZero"/>
        <c:auto val="1"/>
        <c:lblAlgn val="ctr"/>
        <c:lblOffset val="100"/>
        <c:noMultiLvlLbl val="0"/>
      </c:catAx>
      <c:valAx>
        <c:axId val="34468992"/>
        <c:scaling>
          <c:orientation val="minMax"/>
          <c:min val="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4467200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C0FA8-D0DA-49EC-A3EE-6A270759C27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E6C0C4-4BE5-4368-A689-5CEA8725F900}">
      <dgm:prSet phldrT="[Text]" custT="1"/>
      <dgm:spPr>
        <a:xfrm>
          <a:off x="5294722" y="21652"/>
          <a:ext cx="1385443" cy="514724"/>
        </a:xfrm>
        <a:prstGeom prst="rect">
          <a:avLst/>
        </a:prstGeom>
        <a:solidFill>
          <a:sysClr val="window" lastClr="FFFFFF">
            <a:lumMod val="8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0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CIO, Interim</a:t>
          </a:r>
        </a:p>
        <a:p>
          <a:pPr>
            <a:buNone/>
          </a:pPr>
          <a:r>
            <a:rPr lang="en-US" sz="10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Daphne Rackley</a:t>
          </a:r>
          <a:endParaRPr lang="en-US" sz="900" b="0" i="1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E319987-1FB4-4BD4-B702-04C3C40838E7}" type="parTrans" cxnId="{08DC7553-2E49-450F-9221-7A699EDE65D3}">
      <dgm:prSet/>
      <dgm:spPr/>
      <dgm:t>
        <a:bodyPr/>
        <a:lstStyle/>
        <a:p>
          <a:endParaRPr lang="en-US" sz="800"/>
        </a:p>
      </dgm:t>
    </dgm:pt>
    <dgm:pt modelId="{E3CB2436-118B-4178-B959-CED77F68A9C0}" type="sibTrans" cxnId="{08DC7553-2E49-450F-9221-7A699EDE65D3}">
      <dgm:prSet/>
      <dgm:spPr/>
      <dgm:t>
        <a:bodyPr/>
        <a:lstStyle/>
        <a:p>
          <a:endParaRPr lang="en-US" sz="800"/>
        </a:p>
      </dgm:t>
    </dgm:pt>
    <dgm:pt modelId="{FBAC2461-DBB6-4FFD-8C16-758BD51D6324}">
      <dgm:prSet phldrT="[Text]" custT="1"/>
      <dgm:spPr>
        <a:xfrm>
          <a:off x="4683154" y="1769094"/>
          <a:ext cx="1230730" cy="5795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Infrastructure &amp; Operations (OIO) </a:t>
          </a:r>
        </a:p>
        <a:p>
          <a:pPr>
            <a:buNone/>
          </a:pP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Jason Watkins, CTO</a:t>
          </a:r>
          <a:endParaRPr lang="en-US" sz="800" i="1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E885A17-9DE6-4809-984C-51D9C9EF9423}" type="parTrans" cxnId="{B3A3A1A9-F3C2-44E5-8AB7-52E05F9627CA}">
      <dgm:prSet/>
      <dgm:spPr>
        <a:xfrm>
          <a:off x="5298519" y="536376"/>
          <a:ext cx="688924" cy="1232717"/>
        </a:xfrm>
        <a:custGeom>
          <a:avLst/>
          <a:gdLst/>
          <a:ahLst/>
          <a:cxnLst/>
          <a:rect l="0" t="0" r="0" b="0"/>
          <a:pathLst>
            <a:path>
              <a:moveTo>
                <a:pt x="688924" y="0"/>
              </a:moveTo>
              <a:lnTo>
                <a:pt x="688924" y="1159759"/>
              </a:lnTo>
              <a:lnTo>
                <a:pt x="0" y="1159759"/>
              </a:lnTo>
              <a:lnTo>
                <a:pt x="0" y="123271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48CDD550-705E-45CE-968A-93CB9B69DBC4}" type="sibTrans" cxnId="{B3A3A1A9-F3C2-44E5-8AB7-52E05F9627CA}">
      <dgm:prSet/>
      <dgm:spPr/>
      <dgm:t>
        <a:bodyPr/>
        <a:lstStyle/>
        <a:p>
          <a:endParaRPr lang="en-US" sz="800"/>
        </a:p>
      </dgm:t>
    </dgm:pt>
    <dgm:pt modelId="{9ED881F4-4F89-4D77-B614-A26D1404E934}">
      <dgm:prSet phldrT="[Text]" custT="1"/>
      <dgm:spPr>
        <a:xfrm>
          <a:off x="6059801" y="1769094"/>
          <a:ext cx="1230730" cy="5795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Applications &amp; Data Services (ADS</a:t>
          </a:r>
          <a:r>
            <a:rPr lang="en-US" sz="8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)</a:t>
          </a:r>
        </a:p>
        <a:p>
          <a:pPr>
            <a:buNone/>
          </a:pP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Vacant, DCIO</a:t>
          </a:r>
          <a:endParaRPr lang="en-US" sz="700" i="1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EE6B23B-0248-4D14-AFF4-232DA5C32310}" type="parTrans" cxnId="{6713A82C-677D-497A-BDE4-DEB9677BDD1C}">
      <dgm:prSet/>
      <dgm:spPr>
        <a:xfrm>
          <a:off x="5987444" y="536376"/>
          <a:ext cx="687722" cy="1232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759"/>
              </a:lnTo>
              <a:lnTo>
                <a:pt x="687722" y="1159759"/>
              </a:lnTo>
              <a:lnTo>
                <a:pt x="687722" y="123271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102CE8EB-48EF-4458-83B0-B66A63B26C7D}" type="sibTrans" cxnId="{6713A82C-677D-497A-BDE4-DEB9677BDD1C}">
      <dgm:prSet/>
      <dgm:spPr/>
      <dgm:t>
        <a:bodyPr/>
        <a:lstStyle/>
        <a:p>
          <a:endParaRPr lang="en-US" sz="800"/>
        </a:p>
      </dgm:t>
    </dgm:pt>
    <dgm:pt modelId="{59CB0E28-B2BB-435D-875A-F4A9D21BDB87}">
      <dgm:prSet phldrT="[Text]" custT="1"/>
      <dgm:spPr>
        <a:xfrm>
          <a:off x="6367484" y="3048287"/>
          <a:ext cx="1025613" cy="4103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QA/QC</a:t>
          </a:r>
          <a:b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Eduardo Torrejon </a:t>
          </a:r>
        </a:p>
      </dgm:t>
    </dgm:pt>
    <dgm:pt modelId="{498C35FA-8A4A-4854-AB34-1DAB63557BB7}" type="parTrans" cxnId="{DE28ACEA-47E1-4438-AB22-D8B687132ABD}">
      <dgm:prSet/>
      <dgm:spPr>
        <a:xfrm>
          <a:off x="6182874" y="2348658"/>
          <a:ext cx="184609" cy="904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810"/>
              </a:lnTo>
              <a:lnTo>
                <a:pt x="184609" y="90481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85546225-3DFC-4451-94FC-01CE28E39E20}" type="sibTrans" cxnId="{DE28ACEA-47E1-4438-AB22-D8B687132ABD}">
      <dgm:prSet/>
      <dgm:spPr/>
      <dgm:t>
        <a:bodyPr/>
        <a:lstStyle/>
        <a:p>
          <a:endParaRPr lang="en-US" sz="800"/>
        </a:p>
      </dgm:t>
    </dgm:pt>
    <dgm:pt modelId="{20D928D9-D03A-4B6C-BD72-A14FD041D8B9}">
      <dgm:prSet phldrT="[Text]" custT="1"/>
      <dgm:spPr>
        <a:xfrm>
          <a:off x="6367484" y="3604566"/>
          <a:ext cx="1025613" cy="4873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Data Analytics &amp; Reporting</a:t>
          </a:r>
          <a:b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Frank Ruben</a:t>
          </a:r>
        </a:p>
      </dgm:t>
    </dgm:pt>
    <dgm:pt modelId="{633613DB-74C6-464A-AA54-E8184541FC1D}" type="parTrans" cxnId="{B8A28484-F8D1-4629-AA38-9099E7608141}">
      <dgm:prSet/>
      <dgm:spPr>
        <a:xfrm>
          <a:off x="6182874" y="2348658"/>
          <a:ext cx="184609" cy="1499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566"/>
              </a:lnTo>
              <a:lnTo>
                <a:pt x="184609" y="1499566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35D83D57-51C6-4F3F-ADE5-1E3DE55E5D90}" type="sibTrans" cxnId="{B8A28484-F8D1-4629-AA38-9099E7608141}">
      <dgm:prSet/>
      <dgm:spPr/>
      <dgm:t>
        <a:bodyPr/>
        <a:lstStyle/>
        <a:p>
          <a:endParaRPr lang="en-US" sz="800"/>
        </a:p>
      </dgm:t>
    </dgm:pt>
    <dgm:pt modelId="{1A51544A-164E-46FB-B9CA-A11E6D5687D6}">
      <dgm:prSet phldrT="[Text]" custT="1"/>
      <dgm:spPr>
        <a:xfrm>
          <a:off x="4990837" y="2494574"/>
          <a:ext cx="1025613" cy="4103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Service Desk </a:t>
          </a:r>
          <a:endParaRPr lang="en-US" sz="900" b="0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en-US" sz="9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Lateef Ashekun</a:t>
          </a:r>
        </a:p>
      </dgm:t>
    </dgm:pt>
    <dgm:pt modelId="{B82F6980-BFB2-4D8F-8FA6-EEDC360F16CC}" type="parTrans" cxnId="{B3BFB3DE-F30C-4FEE-997E-9506577F4707}">
      <dgm:prSet/>
      <dgm:spPr>
        <a:xfrm>
          <a:off x="4806227" y="2348658"/>
          <a:ext cx="184609" cy="351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98"/>
              </a:lnTo>
              <a:lnTo>
                <a:pt x="184609" y="351098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6EBD7F22-26A1-454E-AB41-871FB3B54062}" type="sibTrans" cxnId="{B3BFB3DE-F30C-4FEE-997E-9506577F4707}">
      <dgm:prSet/>
      <dgm:spPr/>
      <dgm:t>
        <a:bodyPr/>
        <a:lstStyle/>
        <a:p>
          <a:endParaRPr lang="en-US" sz="800"/>
        </a:p>
      </dgm:t>
    </dgm:pt>
    <dgm:pt modelId="{A6F51891-CFC4-4569-9836-316372855BBC}">
      <dgm:prSet phldrT="[Text]" custT="1"/>
      <dgm:spPr>
        <a:xfrm>
          <a:off x="4990837" y="4719692"/>
          <a:ext cx="1025613" cy="4103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Data Center</a:t>
          </a:r>
        </a:p>
        <a:p>
          <a:pPr>
            <a:buNone/>
          </a:pP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Kathy Bullard</a:t>
          </a:r>
        </a:p>
      </dgm:t>
    </dgm:pt>
    <dgm:pt modelId="{7F4205D0-853A-4E23-B337-A1C5372749B9}" type="parTrans" cxnId="{C2D234B8-0990-4EAC-BE8B-DF8B51FF1E97}">
      <dgm:prSet/>
      <dgm:spPr>
        <a:xfrm>
          <a:off x="4806227" y="2348658"/>
          <a:ext cx="184609" cy="2576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6216"/>
              </a:lnTo>
              <a:lnTo>
                <a:pt x="184609" y="2576216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363C16A9-A8BA-4FC9-BF42-8BB9EC4EC353}" type="sibTrans" cxnId="{C2D234B8-0990-4EAC-BE8B-DF8B51FF1E97}">
      <dgm:prSet/>
      <dgm:spPr/>
      <dgm:t>
        <a:bodyPr/>
        <a:lstStyle/>
        <a:p>
          <a:endParaRPr lang="en-US" sz="800"/>
        </a:p>
      </dgm:t>
    </dgm:pt>
    <dgm:pt modelId="{469FC493-F249-4DDF-92A1-8657D65E7C99}">
      <dgm:prSet phldrT="[Text]" custT="1"/>
      <dgm:spPr>
        <a:xfrm>
          <a:off x="4990837" y="3050854"/>
          <a:ext cx="1025613" cy="4103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Server</a:t>
          </a:r>
        </a:p>
        <a:p>
          <a:pPr>
            <a:buNone/>
          </a:pP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Tony Barnes</a:t>
          </a:r>
        </a:p>
      </dgm:t>
    </dgm:pt>
    <dgm:pt modelId="{CC2E994F-10EC-43F1-B148-70377C8134C6}" type="parTrans" cxnId="{F248F0CB-3B43-43E1-B5BD-076FBAB8B058}">
      <dgm:prSet/>
      <dgm:spPr>
        <a:xfrm>
          <a:off x="4806227" y="2348658"/>
          <a:ext cx="184609" cy="90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377"/>
              </a:lnTo>
              <a:lnTo>
                <a:pt x="184609" y="907377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7F58F211-F960-46D0-BFF9-B44A1D6DCAB9}" type="sibTrans" cxnId="{F248F0CB-3B43-43E1-B5BD-076FBAB8B058}">
      <dgm:prSet/>
      <dgm:spPr/>
      <dgm:t>
        <a:bodyPr/>
        <a:lstStyle/>
        <a:p>
          <a:endParaRPr lang="en-US" sz="800"/>
        </a:p>
      </dgm:t>
    </dgm:pt>
    <dgm:pt modelId="{BF53142A-5E2B-4C63-A0F2-2F84164524E4}">
      <dgm:prSet phldrT="[Text]" custT="1"/>
      <dgm:spPr>
        <a:xfrm>
          <a:off x="4990837" y="3607133"/>
          <a:ext cx="1025613" cy="4103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Network</a:t>
          </a:r>
        </a:p>
        <a:p>
          <a:pPr>
            <a:buNone/>
          </a:pP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Shanda Astin</a:t>
          </a:r>
        </a:p>
      </dgm:t>
    </dgm:pt>
    <dgm:pt modelId="{06C99AC3-DDF8-45C0-96A2-B15C1E82EA31}" type="parTrans" cxnId="{C6CA5C2B-197F-4BD0-98B5-D146D0120F39}">
      <dgm:prSet/>
      <dgm:spPr>
        <a:xfrm>
          <a:off x="4806227" y="2348658"/>
          <a:ext cx="184609" cy="1463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657"/>
              </a:lnTo>
              <a:lnTo>
                <a:pt x="184609" y="1463657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66E7FA12-DE15-485E-954A-F2F14F7A0DFA}" type="sibTrans" cxnId="{C6CA5C2B-197F-4BD0-98B5-D146D0120F39}">
      <dgm:prSet/>
      <dgm:spPr/>
      <dgm:t>
        <a:bodyPr/>
        <a:lstStyle/>
        <a:p>
          <a:endParaRPr lang="en-US" sz="800"/>
        </a:p>
      </dgm:t>
    </dgm:pt>
    <dgm:pt modelId="{7CCAFA99-9815-42C0-833C-B5D755DEF6C5}">
      <dgm:prSet phldrT="[Text]" custT="1"/>
      <dgm:spPr>
        <a:xfrm>
          <a:off x="4990837" y="4163413"/>
          <a:ext cx="996583" cy="41036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Telecom</a:t>
          </a:r>
        </a:p>
        <a:p>
          <a:pPr>
            <a:buNone/>
          </a:pP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Tameka Dudley</a:t>
          </a:r>
        </a:p>
      </dgm:t>
    </dgm:pt>
    <dgm:pt modelId="{946F71DB-6373-4C6B-B882-DA72B7610FBB}" type="parTrans" cxnId="{F9B8A50D-150D-4650-874B-C6E1025381C2}">
      <dgm:prSet/>
      <dgm:spPr>
        <a:xfrm>
          <a:off x="4806227" y="2348658"/>
          <a:ext cx="184609" cy="201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9936"/>
              </a:lnTo>
              <a:lnTo>
                <a:pt x="184609" y="2019936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F0C99536-584C-4B48-9FB6-540C4E7F6FB7}" type="sibTrans" cxnId="{F9B8A50D-150D-4650-874B-C6E1025381C2}">
      <dgm:prSet/>
      <dgm:spPr/>
      <dgm:t>
        <a:bodyPr/>
        <a:lstStyle/>
        <a:p>
          <a:endParaRPr lang="en-US" sz="800"/>
        </a:p>
      </dgm:t>
    </dgm:pt>
    <dgm:pt modelId="{7C526FF6-C76E-45E0-9F09-523E42276558}">
      <dgm:prSet phldrT="[Text]" custT="1"/>
      <dgm:spPr>
        <a:xfrm>
          <a:off x="4990837" y="5275972"/>
          <a:ext cx="1025613" cy="48647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PMO / FAST</a:t>
          </a:r>
        </a:p>
        <a:p>
          <a:pPr>
            <a:buNone/>
          </a:pP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Ed Peters</a:t>
          </a:r>
        </a:p>
      </dgm:t>
    </dgm:pt>
    <dgm:pt modelId="{2D403E1E-9F8E-44A7-BB9D-44D296E73F2E}" type="parTrans" cxnId="{4D8CB228-6B2E-4340-98AE-6B865259A081}">
      <dgm:prSet/>
      <dgm:spPr>
        <a:xfrm>
          <a:off x="4806227" y="2348658"/>
          <a:ext cx="184609" cy="3170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0553"/>
              </a:lnTo>
              <a:lnTo>
                <a:pt x="184609" y="3170553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6924C4C0-35E6-4DF9-9048-FC745DA0A90F}" type="sibTrans" cxnId="{4D8CB228-6B2E-4340-98AE-6B865259A081}">
      <dgm:prSet/>
      <dgm:spPr/>
      <dgm:t>
        <a:bodyPr/>
        <a:lstStyle/>
        <a:p>
          <a:endParaRPr lang="en-US" sz="800"/>
        </a:p>
      </dgm:t>
    </dgm:pt>
    <dgm:pt modelId="{1A5DEC41-6E19-4187-BD42-4C64C8E278E0}">
      <dgm:prSet phldrT="[Text]" custT="1"/>
      <dgm:spPr>
        <a:xfrm>
          <a:off x="6367484" y="2494574"/>
          <a:ext cx="1025613" cy="40779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Applications</a:t>
          </a:r>
          <a:b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Praveen Hombaiah</a:t>
          </a:r>
        </a:p>
      </dgm:t>
    </dgm:pt>
    <dgm:pt modelId="{518A24CA-44A4-46D5-BB1E-AC0CA5D0AE72}" type="parTrans" cxnId="{AF8B2893-77DB-44E0-B319-AB07BC38DCCC}">
      <dgm:prSet/>
      <dgm:spPr>
        <a:xfrm>
          <a:off x="6182874" y="2348658"/>
          <a:ext cx="184609" cy="349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814"/>
              </a:lnTo>
              <a:lnTo>
                <a:pt x="184609" y="349814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162B9742-0510-44B6-85EF-F33D77730CA7}" type="sibTrans" cxnId="{AF8B2893-77DB-44E0-B319-AB07BC38DCCC}">
      <dgm:prSet/>
      <dgm:spPr/>
      <dgm:t>
        <a:bodyPr/>
        <a:lstStyle/>
        <a:p>
          <a:endParaRPr lang="en-US" sz="800"/>
        </a:p>
      </dgm:t>
    </dgm:pt>
    <dgm:pt modelId="{B8C83371-4FC3-4E59-87EE-DB22F401C366}" type="asst">
      <dgm:prSet custT="1"/>
      <dgm:spPr>
        <a:xfrm>
          <a:off x="6236586" y="567908"/>
          <a:ext cx="1159127" cy="408059"/>
        </a:xfrm>
        <a:prstGeom prst="rect">
          <a:avLst/>
        </a:prstGeom>
        <a:solidFill>
          <a:sysClr val="window" lastClr="FFFFFF">
            <a:lumMod val="8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  <a:t>Chief of Staff</a:t>
          </a:r>
        </a:p>
        <a:p>
          <a:pPr>
            <a:buNone/>
          </a:pP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  <a:t>TBD, DCIO</a:t>
          </a:r>
        </a:p>
      </dgm:t>
    </dgm:pt>
    <dgm:pt modelId="{94E2C7A8-7176-4D29-89A8-C6A5FA5DC7CD}" type="parTrans" cxnId="{4D99FAAB-31B0-4995-9E65-2E928A7CFB5A}">
      <dgm:prSet/>
      <dgm:spPr>
        <a:xfrm>
          <a:off x="5987444" y="536376"/>
          <a:ext cx="249142" cy="235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61"/>
              </a:lnTo>
              <a:lnTo>
                <a:pt x="249142" y="235561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82B7FE9F-FDBB-4954-93E2-EA6EA651236F}" type="sibTrans" cxnId="{4D99FAAB-31B0-4995-9E65-2E928A7CFB5A}">
      <dgm:prSet/>
      <dgm:spPr/>
      <dgm:t>
        <a:bodyPr/>
        <a:lstStyle/>
        <a:p>
          <a:endParaRPr lang="en-US" sz="1400"/>
        </a:p>
      </dgm:t>
    </dgm:pt>
    <dgm:pt modelId="{4642E7FA-AF98-41D1-AC6A-58C8F240986F}">
      <dgm:prSet phldrT="[Text]" custT="1"/>
      <dgm:spPr>
        <a:xfrm>
          <a:off x="1929859" y="1769094"/>
          <a:ext cx="1230730" cy="5795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Tech Innovation &amp; Performance (TIP)</a:t>
          </a:r>
        </a:p>
        <a:p>
          <a:pPr>
            <a:buNone/>
          </a:pP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Kirk Talbott, Exec. Dir</a:t>
          </a:r>
          <a:endParaRPr lang="en-US" sz="800" i="1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3BF1E573-250C-4C48-81CE-057B5CDAC209}" type="parTrans" cxnId="{57CD3050-2BD6-49C5-9989-C6DE5AF8885C}">
      <dgm:prSet/>
      <dgm:spPr>
        <a:xfrm>
          <a:off x="2545225" y="536376"/>
          <a:ext cx="3442219" cy="1232717"/>
        </a:xfrm>
        <a:custGeom>
          <a:avLst/>
          <a:gdLst/>
          <a:ahLst/>
          <a:cxnLst/>
          <a:rect l="0" t="0" r="0" b="0"/>
          <a:pathLst>
            <a:path>
              <a:moveTo>
                <a:pt x="3442219" y="0"/>
              </a:moveTo>
              <a:lnTo>
                <a:pt x="3442219" y="1159759"/>
              </a:lnTo>
              <a:lnTo>
                <a:pt x="0" y="1159759"/>
              </a:lnTo>
              <a:lnTo>
                <a:pt x="0" y="123271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50B8A201-6DB3-488A-9624-E3DAEBBF1BE2}" type="sibTrans" cxnId="{57CD3050-2BD6-49C5-9989-C6DE5AF8885C}">
      <dgm:prSet/>
      <dgm:spPr/>
      <dgm:t>
        <a:bodyPr/>
        <a:lstStyle/>
        <a:p>
          <a:endParaRPr lang="en-US" sz="1400"/>
        </a:p>
      </dgm:t>
    </dgm:pt>
    <dgm:pt modelId="{EBBCDFEC-DD34-4753-B9D7-43FE49415A19}">
      <dgm:prSet phldrT="[Text]" custT="1"/>
      <dgm:spPr>
        <a:xfrm>
          <a:off x="2237542" y="2494574"/>
          <a:ext cx="1025613" cy="58145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Project Mgt. </a:t>
          </a:r>
        </a:p>
        <a:p>
          <a:pPr>
            <a:buNone/>
          </a:pPr>
          <a:r>
            <a:rPr lang="en-US" sz="9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Lynn Fleming</a:t>
          </a:r>
        </a:p>
      </dgm:t>
    </dgm:pt>
    <dgm:pt modelId="{7C6FBD0D-BD2D-41D7-9FE4-0D083F0B0F3F}" type="parTrans" cxnId="{F9BA2D86-B596-4C78-8F29-EC63AA0B100F}">
      <dgm:prSet/>
      <dgm:spPr>
        <a:xfrm>
          <a:off x="2052932" y="2348658"/>
          <a:ext cx="184609" cy="436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645"/>
              </a:lnTo>
              <a:lnTo>
                <a:pt x="184609" y="436645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94758CAC-EE5C-4B2B-9CB5-BB452771A825}" type="sibTrans" cxnId="{F9BA2D86-B596-4C78-8F29-EC63AA0B100F}">
      <dgm:prSet/>
      <dgm:spPr/>
      <dgm:t>
        <a:bodyPr/>
        <a:lstStyle/>
        <a:p>
          <a:endParaRPr lang="en-US" sz="1400"/>
        </a:p>
      </dgm:t>
    </dgm:pt>
    <dgm:pt modelId="{21F79758-8DA5-4608-A5B9-85196969F125}">
      <dgm:prSet phldrT="[Text]" custT="1"/>
      <dgm:spPr>
        <a:xfrm>
          <a:off x="3306507" y="1769094"/>
          <a:ext cx="1230730" cy="5795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EPMO</a:t>
          </a:r>
        </a:p>
        <a:p>
          <a:pPr>
            <a:buNone/>
          </a:pP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Errin Baugh, DCIO</a:t>
          </a:r>
          <a:endParaRPr lang="en-US" sz="800" i="1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7152C08-93A2-4483-B6E4-AF6E01DC22F3}" type="sibTrans" cxnId="{02D8D4E5-49EF-43EE-B225-543AD43E0ABF}">
      <dgm:prSet/>
      <dgm:spPr/>
      <dgm:t>
        <a:bodyPr/>
        <a:lstStyle/>
        <a:p>
          <a:endParaRPr lang="en-US" sz="1400"/>
        </a:p>
      </dgm:t>
    </dgm:pt>
    <dgm:pt modelId="{AD1EC51E-C391-43F2-8620-7E79C2EE9BFC}" type="parTrans" cxnId="{02D8D4E5-49EF-43EE-B225-543AD43E0ABF}">
      <dgm:prSet/>
      <dgm:spPr>
        <a:xfrm>
          <a:off x="3921872" y="536376"/>
          <a:ext cx="2065571" cy="1232717"/>
        </a:xfrm>
        <a:custGeom>
          <a:avLst/>
          <a:gdLst/>
          <a:ahLst/>
          <a:cxnLst/>
          <a:rect l="0" t="0" r="0" b="0"/>
          <a:pathLst>
            <a:path>
              <a:moveTo>
                <a:pt x="2065571" y="0"/>
              </a:moveTo>
              <a:lnTo>
                <a:pt x="2065571" y="1159759"/>
              </a:lnTo>
              <a:lnTo>
                <a:pt x="0" y="1159759"/>
              </a:lnTo>
              <a:lnTo>
                <a:pt x="0" y="123271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28D31DCD-46E7-41B3-AB37-3AA8CAD7AD94}">
      <dgm:prSet phldrT="[Text]" custT="1"/>
      <dgm:spPr>
        <a:xfrm>
          <a:off x="3614189" y="2494574"/>
          <a:ext cx="1140158" cy="4567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Ideation</a:t>
          </a:r>
          <a:b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(Business Analysis)</a:t>
          </a:r>
          <a:br>
            <a:rPr lang="en-US" sz="9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dirty="0" err="1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Rockie</a:t>
          </a:r>
          <a:r>
            <a:rPr lang="en-US" sz="9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 Pitts</a:t>
          </a:r>
        </a:p>
      </dgm:t>
    </dgm:pt>
    <dgm:pt modelId="{DE97C309-8D3C-4476-946F-A59307B418B5}" type="sibTrans" cxnId="{63E3D6DC-7163-4680-87F3-BC0761677F19}">
      <dgm:prSet/>
      <dgm:spPr/>
      <dgm:t>
        <a:bodyPr/>
        <a:lstStyle/>
        <a:p>
          <a:endParaRPr lang="en-US" sz="800"/>
        </a:p>
      </dgm:t>
    </dgm:pt>
    <dgm:pt modelId="{C73DF18D-082B-47AB-AE7F-553CAF15D45C}" type="parTrans" cxnId="{63E3D6DC-7163-4680-87F3-BC0761677F19}">
      <dgm:prSet/>
      <dgm:spPr>
        <a:xfrm>
          <a:off x="3429580" y="2348658"/>
          <a:ext cx="184609" cy="374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00"/>
              </a:lnTo>
              <a:lnTo>
                <a:pt x="184609" y="37430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988D2A06-8D8A-4F1D-B9CE-4FE8A1020F5F}">
      <dgm:prSet phldrT="[Text]" custT="1"/>
      <dgm:spPr>
        <a:xfrm>
          <a:off x="3623820" y="3625630"/>
          <a:ext cx="1140158" cy="4567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Project Governance</a:t>
          </a:r>
          <a:b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Dwayne Cole</a:t>
          </a:r>
        </a:p>
      </dgm:t>
    </dgm:pt>
    <dgm:pt modelId="{FA943F6A-110D-47B7-9B28-872DB27ACFAC}" type="sibTrans" cxnId="{74898FB8-96C9-428B-967A-8FA51C82B850}">
      <dgm:prSet/>
      <dgm:spPr/>
      <dgm:t>
        <a:bodyPr/>
        <a:lstStyle/>
        <a:p>
          <a:endParaRPr lang="en-US" sz="800"/>
        </a:p>
      </dgm:t>
    </dgm:pt>
    <dgm:pt modelId="{1E0B8151-2E29-4D6F-AC52-638FD20D1C12}" type="parTrans" cxnId="{74898FB8-96C9-428B-967A-8FA51C82B850}">
      <dgm:prSet/>
      <dgm:spPr>
        <a:xfrm>
          <a:off x="3429580" y="2348658"/>
          <a:ext cx="194240" cy="1505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356"/>
              </a:lnTo>
              <a:lnTo>
                <a:pt x="194240" y="1505356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144FDEF5-12FC-473F-8C14-28055F7C56DD}">
      <dgm:prSet phldrT="[Text]" custT="1"/>
      <dgm:spPr>
        <a:xfrm>
          <a:off x="3623820" y="4195688"/>
          <a:ext cx="1140158" cy="4567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Training</a:t>
          </a:r>
          <a:b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Kimberly Nelson</a:t>
          </a:r>
        </a:p>
      </dgm:t>
    </dgm:pt>
    <dgm:pt modelId="{B865AAE3-52B6-447F-911A-33304C61A41E}" type="sibTrans" cxnId="{A57546D5-2CDA-4085-9874-D4A4C6892BD8}">
      <dgm:prSet/>
      <dgm:spPr/>
      <dgm:t>
        <a:bodyPr/>
        <a:lstStyle/>
        <a:p>
          <a:endParaRPr lang="en-US" sz="800"/>
        </a:p>
      </dgm:t>
    </dgm:pt>
    <dgm:pt modelId="{5EC90C70-F474-401D-89AC-E7DB2412338C}" type="parTrans" cxnId="{A57546D5-2CDA-4085-9874-D4A4C6892BD8}">
      <dgm:prSet/>
      <dgm:spPr>
        <a:xfrm>
          <a:off x="3429580" y="2348658"/>
          <a:ext cx="194240" cy="2075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414"/>
              </a:lnTo>
              <a:lnTo>
                <a:pt x="194240" y="2075414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04F033BA-7A6E-4D99-9F31-4B4E74A80C27}">
      <dgm:prSet phldrT="[Text]" custT="1"/>
      <dgm:spPr>
        <a:xfrm>
          <a:off x="553212" y="1769094"/>
          <a:ext cx="1230730" cy="6400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Business Relationship Mgmt. (BRM)</a:t>
          </a:r>
        </a:p>
        <a:p>
          <a:pPr>
            <a:buNone/>
          </a:pPr>
          <a:r>
            <a:rPr lang="en-US" sz="9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Jaci Vickers, Dir.</a:t>
          </a:r>
          <a:br>
            <a:rPr lang="en-US" sz="9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dirty="0" err="1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LaMonte</a:t>
          </a:r>
          <a:r>
            <a:rPr lang="en-US" sz="9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 Carr, Dir.</a:t>
          </a:r>
        </a:p>
      </dgm:t>
    </dgm:pt>
    <dgm:pt modelId="{52396114-738B-4116-97DA-E4DAC3DA0763}" type="parTrans" cxnId="{F5F3E2B7-00E9-4B84-9C6B-B0C813AC02B9}">
      <dgm:prSet/>
      <dgm:spPr>
        <a:xfrm>
          <a:off x="1168577" y="536376"/>
          <a:ext cx="4818866" cy="1232717"/>
        </a:xfrm>
        <a:custGeom>
          <a:avLst/>
          <a:gdLst/>
          <a:ahLst/>
          <a:cxnLst/>
          <a:rect l="0" t="0" r="0" b="0"/>
          <a:pathLst>
            <a:path>
              <a:moveTo>
                <a:pt x="4818866" y="0"/>
              </a:moveTo>
              <a:lnTo>
                <a:pt x="4818866" y="1159759"/>
              </a:lnTo>
              <a:lnTo>
                <a:pt x="0" y="1159759"/>
              </a:lnTo>
              <a:lnTo>
                <a:pt x="0" y="123271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758885E4-7D33-464D-A779-D9CD2133EBB9}" type="sibTrans" cxnId="{F5F3E2B7-00E9-4B84-9C6B-B0C813AC02B9}">
      <dgm:prSet/>
      <dgm:spPr/>
      <dgm:t>
        <a:bodyPr/>
        <a:lstStyle/>
        <a:p>
          <a:endParaRPr lang="en-US" sz="1400"/>
        </a:p>
      </dgm:t>
    </dgm:pt>
    <dgm:pt modelId="{7CFC435B-86B8-4313-A758-E3B3880E43BE}">
      <dgm:prSet phldrT="[Text]" custT="1"/>
      <dgm:spPr>
        <a:xfrm>
          <a:off x="3614189" y="3097259"/>
          <a:ext cx="1140158" cy="4567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Implementation</a:t>
          </a:r>
        </a:p>
        <a:p>
          <a:pPr>
            <a:buNone/>
          </a:pPr>
          <a:r>
            <a:rPr lang="en-US" sz="9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Angelia Brown, Arlanda Ross, Jaci Vickers</a:t>
          </a:r>
        </a:p>
      </dgm:t>
    </dgm:pt>
    <dgm:pt modelId="{0F47A098-CF65-4155-86EE-5015057F27BF}" type="parTrans" cxnId="{872FD4AC-A03F-46D1-AC93-C83D2ADE5800}">
      <dgm:prSet/>
      <dgm:spPr>
        <a:xfrm>
          <a:off x="3429580" y="2348658"/>
          <a:ext cx="184609" cy="976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985"/>
              </a:lnTo>
              <a:lnTo>
                <a:pt x="184609" y="976985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800"/>
        </a:p>
      </dgm:t>
    </dgm:pt>
    <dgm:pt modelId="{0576E6DE-F9C7-4051-9145-6D35DC6E8587}" type="sibTrans" cxnId="{872FD4AC-A03F-46D1-AC93-C83D2ADE5800}">
      <dgm:prSet/>
      <dgm:spPr/>
      <dgm:t>
        <a:bodyPr/>
        <a:lstStyle/>
        <a:p>
          <a:endParaRPr lang="en-US" sz="1400"/>
        </a:p>
      </dgm:t>
    </dgm:pt>
    <dgm:pt modelId="{1054FD33-7630-40A6-9ECC-C3FDAB5DBDB5}">
      <dgm:prSet phldrT="[Text]" custT="1"/>
      <dgm:spPr>
        <a:xfrm>
          <a:off x="7744432" y="2494574"/>
          <a:ext cx="1122529" cy="61169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Operations</a:t>
          </a:r>
          <a:b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Amobi Christopher/ </a:t>
          </a:r>
          <a:b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Kevin Page</a:t>
          </a:r>
        </a:p>
      </dgm:t>
    </dgm:pt>
    <dgm:pt modelId="{B879FF8D-61C6-4A01-8D20-474F93B2B9B9}" type="parTrans" cxnId="{01037D59-AD1E-4445-AFA4-1E332AC2A123}">
      <dgm:prSet/>
      <dgm:spPr>
        <a:xfrm>
          <a:off x="7559642" y="2348658"/>
          <a:ext cx="184789" cy="451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63"/>
              </a:lnTo>
              <a:lnTo>
                <a:pt x="184789" y="451763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900"/>
        </a:p>
      </dgm:t>
    </dgm:pt>
    <dgm:pt modelId="{16CED2D6-A7E2-4575-BF8B-E23DEE44B435}" type="sibTrans" cxnId="{01037D59-AD1E-4445-AFA4-1E332AC2A123}">
      <dgm:prSet/>
      <dgm:spPr/>
      <dgm:t>
        <a:bodyPr/>
        <a:lstStyle/>
        <a:p>
          <a:endParaRPr lang="en-US" sz="1400"/>
        </a:p>
      </dgm:t>
    </dgm:pt>
    <dgm:pt modelId="{85BB3199-B05D-4832-99E2-5144E8A3D58A}">
      <dgm:prSet phldrT="[Text]" custT="1"/>
      <dgm:spPr>
        <a:xfrm>
          <a:off x="7744432" y="3252184"/>
          <a:ext cx="1122529" cy="40919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Project Mgmt.</a:t>
          </a:r>
        </a:p>
        <a:p>
          <a:pPr>
            <a:buNone/>
          </a:pP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Trina Nkhazi</a:t>
          </a:r>
        </a:p>
      </dgm:t>
    </dgm:pt>
    <dgm:pt modelId="{6C7ED873-09E7-4507-A847-ABD66DAF4C9F}" type="parTrans" cxnId="{D4C35752-761D-42C7-B1D4-5F3051FD2086}">
      <dgm:prSet/>
      <dgm:spPr>
        <a:xfrm>
          <a:off x="7559642" y="2348658"/>
          <a:ext cx="184789" cy="1108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125"/>
              </a:lnTo>
              <a:lnTo>
                <a:pt x="184789" y="1108125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D3E28A88-3108-4AD7-B373-149E27D532CF}" type="sibTrans" cxnId="{D4C35752-761D-42C7-B1D4-5F3051FD2086}">
      <dgm:prSet/>
      <dgm:spPr/>
      <dgm:t>
        <a:bodyPr/>
        <a:lstStyle/>
        <a:p>
          <a:endParaRPr lang="en-US" sz="1400"/>
        </a:p>
      </dgm:t>
    </dgm:pt>
    <dgm:pt modelId="{B928F4DB-F938-4759-8E60-4F8322133A26}">
      <dgm:prSet phldrT="[Text]" custT="1"/>
      <dgm:spPr>
        <a:xfrm>
          <a:off x="3599243" y="4815622"/>
          <a:ext cx="1140158" cy="4567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Project Administration</a:t>
          </a:r>
          <a:b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Kia Hampton</a:t>
          </a:r>
        </a:p>
      </dgm:t>
    </dgm:pt>
    <dgm:pt modelId="{A8A52515-FE15-4EDB-B99A-FA17994519AE}" type="parTrans" cxnId="{53692AE7-6ADB-484C-A198-5DCDB0971718}">
      <dgm:prSet/>
      <dgm:spPr>
        <a:xfrm>
          <a:off x="3429580" y="2348658"/>
          <a:ext cx="169663" cy="2695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348"/>
              </a:lnTo>
              <a:lnTo>
                <a:pt x="169663" y="2695348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D34242C0-6D02-444A-88FB-11F2DD12D135}" type="sibTrans" cxnId="{53692AE7-6ADB-484C-A198-5DCDB0971718}">
      <dgm:prSet/>
      <dgm:spPr/>
      <dgm:t>
        <a:bodyPr/>
        <a:lstStyle/>
        <a:p>
          <a:endParaRPr lang="en-US" sz="1400"/>
        </a:p>
      </dgm:t>
    </dgm:pt>
    <dgm:pt modelId="{1F064B12-F3F9-4D1C-8FF0-2FD6D7233C8A}">
      <dgm:prSet phldrT="[Text]" custT="1"/>
      <dgm:spPr>
        <a:xfrm>
          <a:off x="8814298" y="1769094"/>
          <a:ext cx="1230730" cy="579563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Watershed</a:t>
          </a:r>
        </a:p>
        <a:p>
          <a:pPr>
            <a:buNone/>
          </a:pP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Amanda</a:t>
          </a:r>
          <a:r>
            <a:rPr lang="en-US" sz="8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Fitzpatrick</a:t>
          </a:r>
          <a:r>
            <a:rPr lang="en-US" sz="8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, DCIO</a:t>
          </a:r>
          <a:endParaRPr lang="en-US" sz="700" i="1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8E5F0B3-76EB-4E4A-8EEF-EC376CAE4729}" type="parTrans" cxnId="{D7FC1E54-59D0-4D8E-BF96-51E3481A60C3}">
      <dgm:prSet/>
      <dgm:spPr>
        <a:xfrm>
          <a:off x="5987444" y="536376"/>
          <a:ext cx="3442219" cy="1232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759"/>
              </a:lnTo>
              <a:lnTo>
                <a:pt x="3442219" y="1159759"/>
              </a:lnTo>
              <a:lnTo>
                <a:pt x="3442219" y="1232717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ysDot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D75ED248-7B7C-419E-A27B-68D441F6406C}" type="sibTrans" cxnId="{D7FC1E54-59D0-4D8E-BF96-51E3481A60C3}">
      <dgm:prSet/>
      <dgm:spPr/>
      <dgm:t>
        <a:bodyPr/>
        <a:lstStyle/>
        <a:p>
          <a:endParaRPr lang="en-US" sz="1400"/>
        </a:p>
      </dgm:t>
    </dgm:pt>
    <dgm:pt modelId="{0A764692-867D-4336-8713-20848CC3E652}">
      <dgm:prSet phldrT="[Text]" custT="1"/>
      <dgm:spPr>
        <a:xfrm>
          <a:off x="10498628" y="3607133"/>
          <a:ext cx="1140158" cy="410362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Network Services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Erin Greene</a:t>
          </a:r>
        </a:p>
      </dgm:t>
    </dgm:pt>
    <dgm:pt modelId="{9DA79EF2-DB56-481E-99F3-C0FBA8156B49}" type="parTrans" cxnId="{14C72B63-741B-48DE-994D-5940F8644D69}">
      <dgm:prSet/>
      <dgm:spPr>
        <a:xfrm>
          <a:off x="10314018" y="2348658"/>
          <a:ext cx="184609" cy="1463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657"/>
              </a:lnTo>
              <a:lnTo>
                <a:pt x="184609" y="1463657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D08B19D2-D95E-4726-9725-0B025E623E1F}" type="sibTrans" cxnId="{14C72B63-741B-48DE-994D-5940F8644D69}">
      <dgm:prSet/>
      <dgm:spPr/>
      <dgm:t>
        <a:bodyPr/>
        <a:lstStyle/>
        <a:p>
          <a:endParaRPr lang="en-US" sz="1400"/>
        </a:p>
      </dgm:t>
    </dgm:pt>
    <dgm:pt modelId="{33AE23BA-0632-4036-A722-F45FECF69D69}">
      <dgm:prSet phldrT="[Text]" custT="1"/>
      <dgm:spPr>
        <a:xfrm>
          <a:off x="10498628" y="4163413"/>
          <a:ext cx="1140158" cy="410362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Strategic Services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Nyreen Lamb</a:t>
          </a:r>
        </a:p>
      </dgm:t>
    </dgm:pt>
    <dgm:pt modelId="{CC6C089A-6741-4084-8B2A-A99024F32178}" type="parTrans" cxnId="{719D3CC4-4E3F-40F7-9D8E-6C7EED3C3D10}">
      <dgm:prSet/>
      <dgm:spPr>
        <a:xfrm>
          <a:off x="10314018" y="2348658"/>
          <a:ext cx="184609" cy="201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9936"/>
              </a:lnTo>
              <a:lnTo>
                <a:pt x="184609" y="2019936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3DA79217-18D4-48D9-8F94-4E3C1945ECF7}" type="sibTrans" cxnId="{719D3CC4-4E3F-40F7-9D8E-6C7EED3C3D10}">
      <dgm:prSet/>
      <dgm:spPr/>
      <dgm:t>
        <a:bodyPr/>
        <a:lstStyle/>
        <a:p>
          <a:endParaRPr lang="en-US" sz="1400"/>
        </a:p>
      </dgm:t>
    </dgm:pt>
    <dgm:pt modelId="{965F19CA-74A7-4630-905E-2995DFF74D26}">
      <dgm:prSet phldrT="[Text]" custT="1"/>
      <dgm:spPr>
        <a:xfrm>
          <a:off x="10498628" y="4719692"/>
          <a:ext cx="1140158" cy="410362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PMO</a:t>
          </a:r>
        </a:p>
        <a:p>
          <a:pPr>
            <a:buNone/>
          </a:pP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David Washington</a:t>
          </a:r>
        </a:p>
      </dgm:t>
    </dgm:pt>
    <dgm:pt modelId="{DEF9CBBA-8C86-4991-B953-6DD50BC1278B}" type="parTrans" cxnId="{E8D7E8D9-A577-481C-A048-C25B217876F5}">
      <dgm:prSet/>
      <dgm:spPr>
        <a:xfrm>
          <a:off x="10314018" y="2348658"/>
          <a:ext cx="184609" cy="2576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6216"/>
              </a:lnTo>
              <a:lnTo>
                <a:pt x="184609" y="2576216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2155EDC8-8CB6-47B1-AEAD-493854CF000F}" type="sibTrans" cxnId="{E8D7E8D9-A577-481C-A048-C25B217876F5}">
      <dgm:prSet/>
      <dgm:spPr/>
      <dgm:t>
        <a:bodyPr/>
        <a:lstStyle/>
        <a:p>
          <a:endParaRPr lang="en-US" sz="1400"/>
        </a:p>
      </dgm:t>
    </dgm:pt>
    <dgm:pt modelId="{BDF7567B-A257-445F-A048-8D2D828920DD}">
      <dgm:prSet phldrT="[Text]" custT="1"/>
      <dgm:spPr>
        <a:xfrm>
          <a:off x="9121981" y="4669907"/>
          <a:ext cx="1096348" cy="138084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u="sng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Centralized Ops</a:t>
          </a:r>
        </a:p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Director</a:t>
          </a:r>
          <a:b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Ben Graham, Int.</a:t>
          </a:r>
        </a:p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Security</a:t>
          </a:r>
          <a:b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Moe Ismail</a:t>
          </a:r>
        </a:p>
      </dgm:t>
    </dgm:pt>
    <dgm:pt modelId="{91AC42AA-45D7-423F-978B-06C2D2EF59E4}" type="parTrans" cxnId="{FD851CA9-2E64-40E6-8CCD-7E077EBFA85A}">
      <dgm:prSet/>
      <dgm:spPr>
        <a:xfrm>
          <a:off x="8937371" y="2348658"/>
          <a:ext cx="184609" cy="301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1671"/>
              </a:lnTo>
              <a:lnTo>
                <a:pt x="184609" y="3011671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ysDot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02CD6C2E-245A-4962-995D-FCBCC48E78E2}" type="sibTrans" cxnId="{FD851CA9-2E64-40E6-8CCD-7E077EBFA85A}">
      <dgm:prSet/>
      <dgm:spPr/>
      <dgm:t>
        <a:bodyPr/>
        <a:lstStyle/>
        <a:p>
          <a:endParaRPr lang="en-US" sz="1400"/>
        </a:p>
      </dgm:t>
    </dgm:pt>
    <dgm:pt modelId="{86F77228-B99B-4FA8-BBB6-D391A731D591}">
      <dgm:prSet phldrT="[Text]" custT="1"/>
      <dgm:spPr>
        <a:xfrm>
          <a:off x="10190945" y="1769094"/>
          <a:ext cx="1230730" cy="579563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Aviation</a:t>
          </a:r>
        </a:p>
        <a:p>
          <a:pPr>
            <a:buNone/>
          </a:pP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Sharon Heard-Brown, DCIO</a:t>
          </a:r>
        </a:p>
      </dgm:t>
    </dgm:pt>
    <dgm:pt modelId="{4DF90935-AB57-42B8-A87C-60D1E9B54C1D}" type="sibTrans" cxnId="{6C8C79BA-EF9B-4995-9CA0-76CFCC8B37D2}">
      <dgm:prSet/>
      <dgm:spPr/>
      <dgm:t>
        <a:bodyPr/>
        <a:lstStyle/>
        <a:p>
          <a:endParaRPr lang="en-US" sz="1400"/>
        </a:p>
      </dgm:t>
    </dgm:pt>
    <dgm:pt modelId="{2A81EE07-0491-4690-A201-32135899E35A}" type="parTrans" cxnId="{6C8C79BA-EF9B-4995-9CA0-76CFCC8B37D2}">
      <dgm:prSet/>
      <dgm:spPr>
        <a:xfrm>
          <a:off x="5987444" y="536376"/>
          <a:ext cx="4818866" cy="1232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759"/>
              </a:lnTo>
              <a:lnTo>
                <a:pt x="4818866" y="1159759"/>
              </a:lnTo>
              <a:lnTo>
                <a:pt x="4818866" y="1232717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ysDash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C4CA8B03-38B1-4E81-AEBC-25885375DC9B}">
      <dgm:prSet phldrT="[Text]" custT="1"/>
      <dgm:spPr>
        <a:xfrm>
          <a:off x="10498628" y="2494574"/>
          <a:ext cx="1140158" cy="410362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Business Services</a:t>
          </a:r>
          <a:b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A. Perkinson &amp; </a:t>
          </a:r>
          <a:b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Michelle Yike</a:t>
          </a:r>
        </a:p>
      </dgm:t>
    </dgm:pt>
    <dgm:pt modelId="{BC47FA95-0494-4535-867F-5C45B6831AC7}" type="parTrans" cxnId="{ED19D17D-9738-43F3-874C-11331C2CB7BA}">
      <dgm:prSet/>
      <dgm:spPr>
        <a:xfrm>
          <a:off x="10314018" y="2348658"/>
          <a:ext cx="184609" cy="351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98"/>
              </a:lnTo>
              <a:lnTo>
                <a:pt x="184609" y="351098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4B983A14-72E2-44B0-A432-E89C30B7D78F}" type="sibTrans" cxnId="{ED19D17D-9738-43F3-874C-11331C2CB7BA}">
      <dgm:prSet/>
      <dgm:spPr/>
      <dgm:t>
        <a:bodyPr/>
        <a:lstStyle/>
        <a:p>
          <a:endParaRPr lang="en-US" sz="1400"/>
        </a:p>
      </dgm:t>
    </dgm:pt>
    <dgm:pt modelId="{24AC6B6C-6E44-4CB4-BA4E-A4285CCD313A}">
      <dgm:prSet phldrT="[Text]" custT="1"/>
      <dgm:spPr>
        <a:xfrm>
          <a:off x="10510197" y="3060544"/>
          <a:ext cx="1095278" cy="410362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Network Operations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Noel Smalls</a:t>
          </a:r>
        </a:p>
      </dgm:t>
    </dgm:pt>
    <dgm:pt modelId="{30C3064E-6B4F-40BB-85DF-4E43CCDEB831}" type="sibTrans" cxnId="{C12A0612-7521-445E-83D0-2C14A3AA9F1E}">
      <dgm:prSet/>
      <dgm:spPr/>
      <dgm:t>
        <a:bodyPr/>
        <a:lstStyle/>
        <a:p>
          <a:endParaRPr lang="en-US" sz="1400"/>
        </a:p>
      </dgm:t>
    </dgm:pt>
    <dgm:pt modelId="{4AF1D670-8EE4-4039-A257-FA43F16EFDFF}" type="parTrans" cxnId="{C12A0612-7521-445E-83D0-2C14A3AA9F1E}">
      <dgm:prSet/>
      <dgm:spPr>
        <a:xfrm>
          <a:off x="10314018" y="2348658"/>
          <a:ext cx="196178" cy="917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7067"/>
              </a:lnTo>
              <a:lnTo>
                <a:pt x="196178" y="917067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F62E4610-93F5-4F14-AAE7-B0DA135D7EFD}">
      <dgm:prSet phldrT="[Text]" custT="1"/>
      <dgm:spPr>
        <a:xfrm>
          <a:off x="7436449" y="1769094"/>
          <a:ext cx="1231932" cy="5795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Information Security (OIS)</a:t>
          </a:r>
        </a:p>
        <a:p>
          <a:pPr>
            <a:buNone/>
          </a:pP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Kelvin Brooks, Exec. Dir</a:t>
          </a:r>
          <a:endParaRPr lang="en-US" sz="900" i="1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9A7EA40-ACA2-4B1C-A476-402DF0952BD7}" type="sibTrans" cxnId="{6EC97333-8D51-4E96-AA3A-3C34F1267B77}">
      <dgm:prSet/>
      <dgm:spPr/>
      <dgm:t>
        <a:bodyPr/>
        <a:lstStyle/>
        <a:p>
          <a:endParaRPr lang="en-US" sz="1400"/>
        </a:p>
      </dgm:t>
    </dgm:pt>
    <dgm:pt modelId="{01FB9A31-8EE6-45C9-A94E-B42D26775C45}" type="parTrans" cxnId="{6EC97333-8D51-4E96-AA3A-3C34F1267B77}">
      <dgm:prSet/>
      <dgm:spPr>
        <a:xfrm>
          <a:off x="5987444" y="536376"/>
          <a:ext cx="2064970" cy="1232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759"/>
              </a:lnTo>
              <a:lnTo>
                <a:pt x="2064970" y="1159759"/>
              </a:lnTo>
              <a:lnTo>
                <a:pt x="2064970" y="123271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424A31F4-51B8-4C43-8489-63C48CB621EF}">
      <dgm:prSet phldrT="[Text]" custT="1"/>
      <dgm:spPr>
        <a:xfrm>
          <a:off x="6367484" y="4237799"/>
          <a:ext cx="1025613" cy="48935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EGIS</a:t>
          </a:r>
          <a:b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Rajesh Polumahanti</a:t>
          </a:r>
        </a:p>
      </dgm:t>
    </dgm:pt>
    <dgm:pt modelId="{E36CA06F-F46F-47BD-8861-4EF8B0417262}" type="parTrans" cxnId="{9CFCD985-00C9-474D-BF46-1BA1E189CEC4}">
      <dgm:prSet/>
      <dgm:spPr>
        <a:xfrm>
          <a:off x="6182874" y="2348658"/>
          <a:ext cx="184609" cy="2133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3819"/>
              </a:lnTo>
              <a:lnTo>
                <a:pt x="184609" y="2133819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6B8ACBD0-FF60-4F2D-A050-3AE7BCC333BE}" type="sibTrans" cxnId="{9CFCD985-00C9-474D-BF46-1BA1E189CEC4}">
      <dgm:prSet/>
      <dgm:spPr/>
      <dgm:t>
        <a:bodyPr/>
        <a:lstStyle/>
        <a:p>
          <a:endParaRPr lang="en-US" sz="1400"/>
        </a:p>
      </dgm:t>
    </dgm:pt>
    <dgm:pt modelId="{3F75ECCB-BF9F-4350-BD23-0640E682A23E}">
      <dgm:prSet phldrT="[Text]" custT="1"/>
      <dgm:spPr>
        <a:xfrm>
          <a:off x="6367484" y="4873072"/>
          <a:ext cx="1025613" cy="40609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PMO</a:t>
          </a:r>
        </a:p>
        <a:p>
          <a:pPr>
            <a:buNone/>
          </a:pP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Ray Robinson</a:t>
          </a:r>
        </a:p>
      </dgm:t>
    </dgm:pt>
    <dgm:pt modelId="{EF8F1ACF-2A3E-47A6-836D-4AE109CF578E}" type="parTrans" cxnId="{C51AE7B6-AB5F-462C-A1D6-B2751DB8B7C1}">
      <dgm:prSet/>
      <dgm:spPr>
        <a:xfrm>
          <a:off x="6182874" y="2348658"/>
          <a:ext cx="184609" cy="2727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7463"/>
              </a:lnTo>
              <a:lnTo>
                <a:pt x="184609" y="2727463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537E642A-AA8A-4EEC-95AA-4F546FB41723}" type="sibTrans" cxnId="{C51AE7B6-AB5F-462C-A1D6-B2751DB8B7C1}">
      <dgm:prSet/>
      <dgm:spPr/>
      <dgm:t>
        <a:bodyPr/>
        <a:lstStyle/>
        <a:p>
          <a:endParaRPr lang="en-US" sz="1400"/>
        </a:p>
      </dgm:t>
    </dgm:pt>
    <dgm:pt modelId="{1488F0A5-D0EE-432F-AF8A-6EA229A7499C}">
      <dgm:prSet phldrT="[Text]" custT="1"/>
      <dgm:spPr>
        <a:xfrm>
          <a:off x="9121981" y="2494574"/>
          <a:ext cx="1140158" cy="416800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Applications </a:t>
          </a:r>
          <a:b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Support</a:t>
          </a:r>
          <a:b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 err="1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Blondette</a:t>
          </a: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 Christian</a:t>
          </a:r>
        </a:p>
      </dgm:t>
    </dgm:pt>
    <dgm:pt modelId="{73267499-2C72-4DB0-984C-FA203B175D74}" type="parTrans" cxnId="{59AC5CE6-7BD1-47F8-978C-97FD6FF14AEC}">
      <dgm:prSet/>
      <dgm:spPr>
        <a:xfrm>
          <a:off x="8937371" y="2348658"/>
          <a:ext cx="184609" cy="354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316"/>
              </a:lnTo>
              <a:lnTo>
                <a:pt x="184609" y="354316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AD1C18B3-7C08-4013-BD66-68D5C66DC52C}" type="sibTrans" cxnId="{59AC5CE6-7BD1-47F8-978C-97FD6FF14AEC}">
      <dgm:prSet/>
      <dgm:spPr/>
      <dgm:t>
        <a:bodyPr/>
        <a:lstStyle/>
        <a:p>
          <a:endParaRPr lang="en-US" sz="1400"/>
        </a:p>
      </dgm:t>
    </dgm:pt>
    <dgm:pt modelId="{C2725D51-DE9E-4F7B-81F8-06CDE3EEE09C}">
      <dgm:prSet phldrT="[Text]" custT="1"/>
      <dgm:spPr>
        <a:xfrm>
          <a:off x="9121981" y="3057292"/>
          <a:ext cx="1140158" cy="416800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Applications Development</a:t>
          </a:r>
          <a:b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Jianrong “JZ” Zhang</a:t>
          </a:r>
        </a:p>
      </dgm:t>
    </dgm:pt>
    <dgm:pt modelId="{49430961-2AA9-4C67-9F9A-E1020459D49D}" type="parTrans" cxnId="{CCB6C822-BD1F-4B5B-8EB0-45664233D402}">
      <dgm:prSet/>
      <dgm:spPr>
        <a:xfrm>
          <a:off x="8937371" y="2348658"/>
          <a:ext cx="184609" cy="917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7034"/>
              </a:lnTo>
              <a:lnTo>
                <a:pt x="184609" y="917034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 sz="1400"/>
        </a:p>
      </dgm:t>
    </dgm:pt>
    <dgm:pt modelId="{584159B7-559A-49EA-AB16-D121A182A955}" type="sibTrans" cxnId="{CCB6C822-BD1F-4B5B-8EB0-45664233D402}">
      <dgm:prSet/>
      <dgm:spPr/>
      <dgm:t>
        <a:bodyPr/>
        <a:lstStyle/>
        <a:p>
          <a:endParaRPr lang="en-US" sz="1400"/>
        </a:p>
      </dgm:t>
    </dgm:pt>
    <dgm:pt modelId="{7A8A3D9D-E4A6-482B-B6C5-6895EE574552}">
      <dgm:prSet phldrT="[Text]" custT="1"/>
      <dgm:spPr>
        <a:xfrm>
          <a:off x="2237542" y="3221948"/>
          <a:ext cx="1025613" cy="55748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Continual Service Improvement</a:t>
          </a:r>
        </a:p>
        <a:p>
          <a:pPr>
            <a:buNone/>
          </a:pPr>
          <a:r>
            <a:rPr lang="en-US" sz="9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JA Michal</a:t>
          </a:r>
        </a:p>
      </dgm:t>
    </dgm:pt>
    <dgm:pt modelId="{490F097B-87C5-4DC2-A378-7332D1F1C79C}" type="parTrans" cxnId="{82485B0D-A102-4DA5-9EC0-3937DF88C7B8}">
      <dgm:prSet/>
      <dgm:spPr>
        <a:xfrm>
          <a:off x="2052932" y="2348658"/>
          <a:ext cx="184609" cy="1152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032"/>
              </a:lnTo>
              <a:lnTo>
                <a:pt x="184609" y="1152032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FBC2BE5-8B66-4A05-ADC5-4EF48E0CE843}" type="sibTrans" cxnId="{82485B0D-A102-4DA5-9EC0-3937DF88C7B8}">
      <dgm:prSet/>
      <dgm:spPr/>
      <dgm:t>
        <a:bodyPr/>
        <a:lstStyle/>
        <a:p>
          <a:endParaRPr lang="en-US"/>
        </a:p>
      </dgm:t>
    </dgm:pt>
    <dgm:pt modelId="{DF2D614E-5340-4701-947B-73234E194C46}">
      <dgm:prSet phldrT="[Text]" custT="1"/>
      <dgm:spPr>
        <a:xfrm>
          <a:off x="2237542" y="3925350"/>
          <a:ext cx="1025613" cy="5298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Performance &amp; Audit Compliance</a:t>
          </a:r>
        </a:p>
        <a:p>
          <a:pPr>
            <a:buNone/>
          </a:pPr>
          <a:r>
            <a:rPr lang="en-US" sz="9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Roger Campbell</a:t>
          </a:r>
        </a:p>
      </dgm:t>
    </dgm:pt>
    <dgm:pt modelId="{D5080644-C33C-45BD-BDEF-EA5C2EE9321F}" type="parTrans" cxnId="{37B98853-B69D-4D1D-9BA7-DCF41FB73F81}">
      <dgm:prSet/>
      <dgm:spPr>
        <a:xfrm>
          <a:off x="2052932" y="2348658"/>
          <a:ext cx="184609" cy="1841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608"/>
              </a:lnTo>
              <a:lnTo>
                <a:pt x="184609" y="1841608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F76B182-95B9-4FE9-9A79-680067665545}" type="sibTrans" cxnId="{37B98853-B69D-4D1D-9BA7-DCF41FB73F81}">
      <dgm:prSet/>
      <dgm:spPr/>
      <dgm:t>
        <a:bodyPr/>
        <a:lstStyle/>
        <a:p>
          <a:endParaRPr lang="en-US"/>
        </a:p>
      </dgm:t>
    </dgm:pt>
    <dgm:pt modelId="{94799974-85E6-4094-8746-ECF14C2A5B93}" type="asst">
      <dgm:prSet custT="1"/>
      <dgm:spPr>
        <a:xfrm>
          <a:off x="4445675" y="593315"/>
          <a:ext cx="1162650" cy="408059"/>
        </a:xfrm>
        <a:prstGeom prst="rect">
          <a:avLst/>
        </a:prstGeom>
        <a:solidFill>
          <a:sysClr val="window" lastClr="FFFFFF">
            <a:lumMod val="85000"/>
          </a:sys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  <a:t>Communications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</a:br>
          <a:r>
            <a:rPr lang="en-US" sz="900" b="0" i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Deanna Williams, </a:t>
          </a:r>
          <a:br>
            <a:rPr lang="en-US" sz="900" b="0" i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i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Comm Mgr.</a:t>
          </a:r>
        </a:p>
      </dgm:t>
    </dgm:pt>
    <dgm:pt modelId="{1B740962-5FEE-4EE7-A5DB-93DB250A34E8}" type="parTrans" cxnId="{FC9F83F6-7593-40DD-8518-406D2271480A}">
      <dgm:prSet/>
      <dgm:spPr>
        <a:xfrm>
          <a:off x="5608325" y="536376"/>
          <a:ext cx="379119" cy="260968"/>
        </a:xfrm>
        <a:custGeom>
          <a:avLst/>
          <a:gdLst/>
          <a:ahLst/>
          <a:cxnLst/>
          <a:rect l="0" t="0" r="0" b="0"/>
          <a:pathLst>
            <a:path>
              <a:moveTo>
                <a:pt x="379119" y="0"/>
              </a:moveTo>
              <a:lnTo>
                <a:pt x="379119" y="260968"/>
              </a:lnTo>
              <a:lnTo>
                <a:pt x="0" y="26096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D4B02646-2EAF-44F5-AA04-FE0DDF07E4A5}" type="sibTrans" cxnId="{FC9F83F6-7593-40DD-8518-406D2271480A}">
      <dgm:prSet/>
      <dgm:spPr/>
      <dgm:t>
        <a:bodyPr/>
        <a:lstStyle/>
        <a:p>
          <a:endParaRPr lang="en-US"/>
        </a:p>
      </dgm:t>
    </dgm:pt>
    <dgm:pt modelId="{2D4BC1D6-323A-4CB1-B68F-2DEA53411534}" type="asst">
      <dgm:prSet custT="1"/>
      <dgm:spPr>
        <a:xfrm>
          <a:off x="4451532" y="1064199"/>
          <a:ext cx="1162650" cy="408059"/>
        </a:xfrm>
        <a:prstGeom prst="rect">
          <a:avLst/>
        </a:prstGeom>
        <a:solidFill>
          <a:sysClr val="window" lastClr="FFFFFF">
            <a:lumMod val="85000"/>
          </a:sys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" tIns="5080" rIns="5080" bIns="5080" numCol="1" spcCol="1270" anchor="ctr" anchorCtr="0"/>
        <a:lstStyle/>
        <a:p>
          <a:pPr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  <a:t>Human</a:t>
          </a: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  <a:t>Resources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</a:br>
          <a:r>
            <a:rPr lang="en-US" sz="900" b="0" i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  <a:t>Danielle Jones, Mgr.</a:t>
          </a:r>
        </a:p>
      </dgm:t>
    </dgm:pt>
    <dgm:pt modelId="{0BFE3FBD-E312-4116-B327-CE2A2394B6BE}" type="parTrans" cxnId="{AF9DDFC8-CD2F-44F2-9447-A47DB232A91D}">
      <dgm:prSet/>
      <dgm:spPr>
        <a:xfrm>
          <a:off x="5614182" y="536376"/>
          <a:ext cx="373261" cy="731851"/>
        </a:xfrm>
        <a:custGeom>
          <a:avLst/>
          <a:gdLst/>
          <a:ahLst/>
          <a:cxnLst/>
          <a:rect l="0" t="0" r="0" b="0"/>
          <a:pathLst>
            <a:path>
              <a:moveTo>
                <a:pt x="373261" y="0"/>
              </a:moveTo>
              <a:lnTo>
                <a:pt x="373261" y="731851"/>
              </a:lnTo>
              <a:lnTo>
                <a:pt x="0" y="731851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ysDot"/>
          <a:miter lim="800000"/>
        </a:ln>
        <a:effectLst/>
      </dgm:spPr>
      <dgm:t>
        <a:bodyPr/>
        <a:lstStyle/>
        <a:p>
          <a:endParaRPr lang="en-US"/>
        </a:p>
      </dgm:t>
    </dgm:pt>
    <dgm:pt modelId="{DEED888C-29CC-45BB-9304-9C1AE8B65560}" type="sibTrans" cxnId="{AF9DDFC8-CD2F-44F2-9447-A47DB232A91D}">
      <dgm:prSet/>
      <dgm:spPr/>
      <dgm:t>
        <a:bodyPr/>
        <a:lstStyle/>
        <a:p>
          <a:endParaRPr lang="en-US"/>
        </a:p>
      </dgm:t>
    </dgm:pt>
    <dgm:pt modelId="{2D2B539A-2BFA-4559-A374-93C4FFAE85B2}">
      <dgm:prSet phldrT="[Text]" custT="1"/>
      <dgm:spPr>
        <a:xfrm>
          <a:off x="9121981" y="3620009"/>
          <a:ext cx="1140158" cy="410644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Business Operations Mgmt.</a:t>
          </a:r>
          <a:b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Deirdre Bibbs</a:t>
          </a:r>
        </a:p>
      </dgm:t>
    </dgm:pt>
    <dgm:pt modelId="{6DE0EE0C-00DD-46E1-99FE-B897C1A2F12F}" type="parTrans" cxnId="{EA5ED0E7-0C7A-4A01-A014-E9003A0176AC}">
      <dgm:prSet/>
      <dgm:spPr>
        <a:xfrm>
          <a:off x="8937371" y="2348658"/>
          <a:ext cx="184609" cy="1476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673"/>
              </a:lnTo>
              <a:lnTo>
                <a:pt x="184609" y="1476673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2EF16060-CD72-44AC-8872-7390E2DAF59F}" type="sibTrans" cxnId="{EA5ED0E7-0C7A-4A01-A014-E9003A0176AC}">
      <dgm:prSet/>
      <dgm:spPr/>
      <dgm:t>
        <a:bodyPr/>
        <a:lstStyle/>
        <a:p>
          <a:endParaRPr lang="en-US"/>
        </a:p>
      </dgm:t>
    </dgm:pt>
    <dgm:pt modelId="{31422538-92E7-42A3-A170-1395CFBACC6C}">
      <dgm:prSet phldrT="[Text]" custT="1"/>
      <dgm:spPr>
        <a:xfrm>
          <a:off x="9121981" y="4176570"/>
          <a:ext cx="1141269" cy="347420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PMO</a:t>
          </a:r>
          <a:b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Kim Kerr</a:t>
          </a:r>
        </a:p>
      </dgm:t>
    </dgm:pt>
    <dgm:pt modelId="{B85EB2E0-A551-4805-83EC-22A9AA0DCBC2}" type="parTrans" cxnId="{ECDD0CB4-DE35-44BF-8790-D08E14B6CEF4}">
      <dgm:prSet/>
      <dgm:spPr>
        <a:xfrm>
          <a:off x="8937371" y="2348658"/>
          <a:ext cx="184609" cy="2001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622"/>
              </a:lnTo>
              <a:lnTo>
                <a:pt x="184609" y="2001622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312B387A-5C0D-45BF-8A44-DE26FD601E5C}" type="sibTrans" cxnId="{ECDD0CB4-DE35-44BF-8790-D08E14B6CEF4}">
      <dgm:prSet/>
      <dgm:spPr/>
      <dgm:t>
        <a:bodyPr/>
        <a:lstStyle/>
        <a:p>
          <a:endParaRPr lang="en-US"/>
        </a:p>
      </dgm:t>
    </dgm:pt>
    <dgm:pt modelId="{85619043-146C-4D33-B0D4-034F2F9493BD}">
      <dgm:prSet phldrT="[Text]" custT="1"/>
      <dgm:spPr>
        <a:xfrm>
          <a:off x="10498628" y="5275972"/>
          <a:ext cx="1140158" cy="54354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u="sng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Centralized Ops</a:t>
          </a:r>
        </a:p>
        <a:p>
          <a:pPr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Service Desk</a:t>
          </a:r>
          <a:br>
            <a:rPr lang="en-US" sz="900" i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Jon Pruitt</a:t>
          </a:r>
          <a:endParaRPr lang="en-US" sz="900" b="0" kern="1200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D996210A-AF1F-4F1E-AF1E-59DD620DB890}" type="parTrans" cxnId="{3FE43E9B-0A2C-429E-BFEB-1CAA62F65542}">
      <dgm:prSet/>
      <dgm:spPr>
        <a:xfrm>
          <a:off x="10314018" y="2348658"/>
          <a:ext cx="184609" cy="3199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9087"/>
              </a:lnTo>
              <a:lnTo>
                <a:pt x="184609" y="3199087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ysDot"/>
          <a:miter lim="800000"/>
        </a:ln>
        <a:effectLst/>
      </dgm:spPr>
      <dgm:t>
        <a:bodyPr/>
        <a:lstStyle/>
        <a:p>
          <a:endParaRPr lang="en-US"/>
        </a:p>
      </dgm:t>
    </dgm:pt>
    <dgm:pt modelId="{4975B3EB-27FA-4382-BD58-02CE14ACB092}" type="sibTrans" cxnId="{3FE43E9B-0A2C-429E-BFEB-1CAA62F65542}">
      <dgm:prSet/>
      <dgm:spPr/>
      <dgm:t>
        <a:bodyPr/>
        <a:lstStyle/>
        <a:p>
          <a:endParaRPr lang="en-US"/>
        </a:p>
      </dgm:t>
    </dgm:pt>
    <dgm:pt modelId="{A230DB8C-29C1-4E44-8056-2D77D80C2D9C}">
      <dgm:prSet phldrT="[Text]" custT="1"/>
      <dgm:spPr>
        <a:xfrm>
          <a:off x="9121981" y="4669907"/>
          <a:ext cx="1096348" cy="1380844"/>
        </a:xfrm>
        <a:solidFill>
          <a:srgbClr val="C5E0B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900" b="1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QA/QC</a:t>
          </a:r>
          <a:br>
            <a:rPr lang="en-US" sz="9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Yvette Mackey</a:t>
          </a:r>
          <a:endParaRPr lang="en-US" sz="900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6B31BA5-86A7-4F5D-AE58-89ED3282E08E}" type="parTrans" cxnId="{9D55EA92-2D66-4896-AFAA-46FB6B895AB8}">
      <dgm:prSet/>
      <dgm:spPr>
        <a:ln w="6350"/>
      </dgm:spPr>
      <dgm:t>
        <a:bodyPr/>
        <a:lstStyle/>
        <a:p>
          <a:endParaRPr lang="en-US"/>
        </a:p>
      </dgm:t>
    </dgm:pt>
    <dgm:pt modelId="{8BC616C1-FDDE-49CA-BABF-502755383544}" type="sibTrans" cxnId="{9D55EA92-2D66-4896-AFAA-46FB6B895AB8}">
      <dgm:prSet/>
      <dgm:spPr/>
      <dgm:t>
        <a:bodyPr/>
        <a:lstStyle/>
        <a:p>
          <a:endParaRPr lang="en-US"/>
        </a:p>
      </dgm:t>
    </dgm:pt>
    <dgm:pt modelId="{3A21CFC4-ED79-4A49-9C2F-83E6D7DE3ABA}" type="pres">
      <dgm:prSet presAssocID="{661C0FA8-D0DA-49EC-A3EE-6A270759C27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6CD69A7-E3AA-4A7E-8AA3-7CD0F300B38F}" type="pres">
      <dgm:prSet presAssocID="{9CE6C0C4-4BE5-4368-A689-5CEA8725F900}" presName="hierRoot1" presStyleCnt="0">
        <dgm:presLayoutVars>
          <dgm:hierBranch val="init"/>
        </dgm:presLayoutVars>
      </dgm:prSet>
      <dgm:spPr/>
    </dgm:pt>
    <dgm:pt modelId="{8104D692-39DE-48F9-9F62-677A48D2CB99}" type="pres">
      <dgm:prSet presAssocID="{9CE6C0C4-4BE5-4368-A689-5CEA8725F900}" presName="rootComposite1" presStyleCnt="0"/>
      <dgm:spPr/>
    </dgm:pt>
    <dgm:pt modelId="{AA5C5E92-FEE2-47AB-A884-5C678948B501}" type="pres">
      <dgm:prSet presAssocID="{9CE6C0C4-4BE5-4368-A689-5CEA8725F900}" presName="rootText1" presStyleLbl="node0" presStyleIdx="0" presStyleCnt="1" custScaleX="199390" custScaleY="148156" custLinFactNeighborY="6088">
        <dgm:presLayoutVars>
          <dgm:chPref val="3"/>
        </dgm:presLayoutVars>
      </dgm:prSet>
      <dgm:spPr/>
    </dgm:pt>
    <dgm:pt modelId="{A50477F1-C178-4CB5-AA40-6C92FBD1ABAF}" type="pres">
      <dgm:prSet presAssocID="{9CE6C0C4-4BE5-4368-A689-5CEA8725F900}" presName="rootConnector1" presStyleLbl="node1" presStyleIdx="0" presStyleCnt="0"/>
      <dgm:spPr/>
    </dgm:pt>
    <dgm:pt modelId="{5205F198-7AB2-46A5-9E81-0AA89DCF11BC}" type="pres">
      <dgm:prSet presAssocID="{9CE6C0C4-4BE5-4368-A689-5CEA8725F900}" presName="hierChild2" presStyleCnt="0"/>
      <dgm:spPr/>
    </dgm:pt>
    <dgm:pt modelId="{3A7BB1A9-AD1A-4483-9E0E-30A176F003E7}" type="pres">
      <dgm:prSet presAssocID="{52396114-738B-4116-97DA-E4DAC3DA0763}" presName="Name37" presStyleLbl="parChTrans1D2" presStyleIdx="0" presStyleCnt="11" custSzX="1280160" custSzY="457200"/>
      <dgm:spPr/>
    </dgm:pt>
    <dgm:pt modelId="{6BC961F7-B71C-44C5-AEAC-708830AF09AF}" type="pres">
      <dgm:prSet presAssocID="{04F033BA-7A6E-4D99-9F31-4B4E74A80C27}" presName="hierRoot2" presStyleCnt="0">
        <dgm:presLayoutVars>
          <dgm:hierBranch val="init"/>
        </dgm:presLayoutVars>
      </dgm:prSet>
      <dgm:spPr/>
    </dgm:pt>
    <dgm:pt modelId="{BB76AA46-3D2C-4973-9B31-F712C5ABA94C}" type="pres">
      <dgm:prSet presAssocID="{04F033BA-7A6E-4D99-9F31-4B4E74A80C27}" presName="rootComposite" presStyleCnt="0"/>
      <dgm:spPr/>
    </dgm:pt>
    <dgm:pt modelId="{38D7773D-D742-4F3A-ACF3-02ACE4577512}" type="pres">
      <dgm:prSet presAssocID="{04F033BA-7A6E-4D99-9F31-4B4E74A80C27}" presName="rootText" presStyleLbl="node2" presStyleIdx="0" presStyleCnt="8" custScaleX="177124" custScaleY="184238">
        <dgm:presLayoutVars>
          <dgm:chPref val="3"/>
        </dgm:presLayoutVars>
      </dgm:prSet>
      <dgm:spPr/>
    </dgm:pt>
    <dgm:pt modelId="{4699A40A-F6FF-46C0-B78F-DA116DA5EFCF}" type="pres">
      <dgm:prSet presAssocID="{04F033BA-7A6E-4D99-9F31-4B4E74A80C27}" presName="rootConnector" presStyleLbl="node2" presStyleIdx="0" presStyleCnt="8"/>
      <dgm:spPr/>
    </dgm:pt>
    <dgm:pt modelId="{D5073524-A37C-4EA1-BDE6-E2E757DB4D50}" type="pres">
      <dgm:prSet presAssocID="{04F033BA-7A6E-4D99-9F31-4B4E74A80C27}" presName="hierChild4" presStyleCnt="0"/>
      <dgm:spPr/>
    </dgm:pt>
    <dgm:pt modelId="{0EBEF04D-7753-4FAC-9FE8-F83E6AEA89E5}" type="pres">
      <dgm:prSet presAssocID="{04F033BA-7A6E-4D99-9F31-4B4E74A80C27}" presName="hierChild5" presStyleCnt="0"/>
      <dgm:spPr/>
    </dgm:pt>
    <dgm:pt modelId="{78658E14-CDE7-45DA-B47C-B76155005CC9}" type="pres">
      <dgm:prSet presAssocID="{3BF1E573-250C-4C48-81CE-057B5CDAC209}" presName="Name37" presStyleLbl="parChTrans1D2" presStyleIdx="1" presStyleCnt="11" custSzX="1280160" custSzY="457200"/>
      <dgm:spPr/>
    </dgm:pt>
    <dgm:pt modelId="{EC805F1F-72E6-4027-821A-6C2BE326A996}" type="pres">
      <dgm:prSet presAssocID="{4642E7FA-AF98-41D1-AC6A-58C8F240986F}" presName="hierRoot2" presStyleCnt="0">
        <dgm:presLayoutVars>
          <dgm:hierBranch val="init"/>
        </dgm:presLayoutVars>
      </dgm:prSet>
      <dgm:spPr/>
    </dgm:pt>
    <dgm:pt modelId="{829C216E-E969-4A54-9FBD-20D133A3A5FE}" type="pres">
      <dgm:prSet presAssocID="{4642E7FA-AF98-41D1-AC6A-58C8F240986F}" presName="rootComposite" presStyleCnt="0"/>
      <dgm:spPr/>
    </dgm:pt>
    <dgm:pt modelId="{E6AB1B88-A630-46AA-A333-CB4E7FEDD052}" type="pres">
      <dgm:prSet presAssocID="{4642E7FA-AF98-41D1-AC6A-58C8F240986F}" presName="rootText" presStyleLbl="node2" presStyleIdx="1" presStyleCnt="8" custScaleX="177124" custScaleY="166819">
        <dgm:presLayoutVars>
          <dgm:chPref val="3"/>
        </dgm:presLayoutVars>
      </dgm:prSet>
      <dgm:spPr/>
    </dgm:pt>
    <dgm:pt modelId="{C2A2C1E7-5826-4FB0-AE5A-37128B49DB77}" type="pres">
      <dgm:prSet presAssocID="{4642E7FA-AF98-41D1-AC6A-58C8F240986F}" presName="rootConnector" presStyleLbl="node2" presStyleIdx="1" presStyleCnt="8"/>
      <dgm:spPr/>
    </dgm:pt>
    <dgm:pt modelId="{666375E5-62DA-49A2-99EC-E36A9421CBEF}" type="pres">
      <dgm:prSet presAssocID="{4642E7FA-AF98-41D1-AC6A-58C8F240986F}" presName="hierChild4" presStyleCnt="0"/>
      <dgm:spPr/>
    </dgm:pt>
    <dgm:pt modelId="{CCD6013C-6A21-40C7-9B92-B534AE440A84}" type="pres">
      <dgm:prSet presAssocID="{7C6FBD0D-BD2D-41D7-9FE4-0D083F0B0F3F}" presName="Name37" presStyleLbl="parChTrans1D3" presStyleIdx="0" presStyleCnt="33" custSzX="1280164" custSzY="457200"/>
      <dgm:spPr/>
    </dgm:pt>
    <dgm:pt modelId="{B9E5F9BD-A19F-4FFF-9905-759A5FF23BCA}" type="pres">
      <dgm:prSet presAssocID="{EBBCDFEC-DD34-4753-B9D7-43FE49415A19}" presName="hierRoot2" presStyleCnt="0">
        <dgm:presLayoutVars>
          <dgm:hierBranch val="init"/>
        </dgm:presLayoutVars>
      </dgm:prSet>
      <dgm:spPr/>
    </dgm:pt>
    <dgm:pt modelId="{6FFFA356-1E55-479D-9856-BF37B20FF2D4}" type="pres">
      <dgm:prSet presAssocID="{EBBCDFEC-DD34-4753-B9D7-43FE49415A19}" presName="rootComposite" presStyleCnt="0"/>
      <dgm:spPr/>
    </dgm:pt>
    <dgm:pt modelId="{DF68811C-E0A2-40C8-92DF-5E427135EA97}" type="pres">
      <dgm:prSet presAssocID="{EBBCDFEC-DD34-4753-B9D7-43FE49415A19}" presName="rootText" presStyleLbl="node3" presStyleIdx="0" presStyleCnt="33" custScaleX="147604" custScaleY="167364">
        <dgm:presLayoutVars>
          <dgm:chPref val="3"/>
        </dgm:presLayoutVars>
      </dgm:prSet>
      <dgm:spPr/>
    </dgm:pt>
    <dgm:pt modelId="{E1E1C8AB-D083-4C77-A347-093E3F00FF13}" type="pres">
      <dgm:prSet presAssocID="{EBBCDFEC-DD34-4753-B9D7-43FE49415A19}" presName="rootConnector" presStyleLbl="node3" presStyleIdx="0" presStyleCnt="33"/>
      <dgm:spPr/>
    </dgm:pt>
    <dgm:pt modelId="{A6AA3E47-5515-4692-B9D5-27B8CBE7BD27}" type="pres">
      <dgm:prSet presAssocID="{EBBCDFEC-DD34-4753-B9D7-43FE49415A19}" presName="hierChild4" presStyleCnt="0"/>
      <dgm:spPr/>
    </dgm:pt>
    <dgm:pt modelId="{A2A4FF0C-D225-4BA4-A24B-F6772AA373F2}" type="pres">
      <dgm:prSet presAssocID="{EBBCDFEC-DD34-4753-B9D7-43FE49415A19}" presName="hierChild5" presStyleCnt="0"/>
      <dgm:spPr/>
    </dgm:pt>
    <dgm:pt modelId="{1F4DAD37-B733-4674-9813-5B8B8FDC17B6}" type="pres">
      <dgm:prSet presAssocID="{490F097B-87C5-4DC2-A378-7332D1F1C79C}" presName="Name37" presStyleLbl="parChTrans1D3" presStyleIdx="1" presStyleCnt="33" custSzX="914403"/>
      <dgm:spPr/>
    </dgm:pt>
    <dgm:pt modelId="{0CE03264-CC5E-4A22-B75A-3ECC2D9119CE}" type="pres">
      <dgm:prSet presAssocID="{7A8A3D9D-E4A6-482B-B6C5-6895EE574552}" presName="hierRoot2" presStyleCnt="0">
        <dgm:presLayoutVars>
          <dgm:hierBranch val="init"/>
        </dgm:presLayoutVars>
      </dgm:prSet>
      <dgm:spPr/>
    </dgm:pt>
    <dgm:pt modelId="{4108240C-489F-4F4D-B2FB-C51077BD4717}" type="pres">
      <dgm:prSet presAssocID="{7A8A3D9D-E4A6-482B-B6C5-6895EE574552}" presName="rootComposite" presStyleCnt="0"/>
      <dgm:spPr/>
    </dgm:pt>
    <dgm:pt modelId="{56CC5889-1CC2-465C-80F5-B1641B01B0B5}" type="pres">
      <dgm:prSet presAssocID="{7A8A3D9D-E4A6-482B-B6C5-6895EE574552}" presName="rootText" presStyleLbl="node3" presStyleIdx="1" presStyleCnt="33" custScaleX="147604" custScaleY="160464">
        <dgm:presLayoutVars>
          <dgm:chPref val="3"/>
        </dgm:presLayoutVars>
      </dgm:prSet>
      <dgm:spPr/>
    </dgm:pt>
    <dgm:pt modelId="{CECEE1CD-10BD-4281-A320-B11D4A551286}" type="pres">
      <dgm:prSet presAssocID="{7A8A3D9D-E4A6-482B-B6C5-6895EE574552}" presName="rootConnector" presStyleLbl="node3" presStyleIdx="1" presStyleCnt="33"/>
      <dgm:spPr/>
    </dgm:pt>
    <dgm:pt modelId="{D3B752AC-AD21-4DC8-9CEA-594E99A4447E}" type="pres">
      <dgm:prSet presAssocID="{7A8A3D9D-E4A6-482B-B6C5-6895EE574552}" presName="hierChild4" presStyleCnt="0"/>
      <dgm:spPr/>
    </dgm:pt>
    <dgm:pt modelId="{8ADB7A6C-DE89-4109-B61E-478F6660ADBF}" type="pres">
      <dgm:prSet presAssocID="{7A8A3D9D-E4A6-482B-B6C5-6895EE574552}" presName="hierChild5" presStyleCnt="0"/>
      <dgm:spPr/>
    </dgm:pt>
    <dgm:pt modelId="{A0E43029-CDF9-4697-B262-04E781D86E0B}" type="pres">
      <dgm:prSet presAssocID="{D5080644-C33C-45BD-BDEF-EA5C2EE9321F}" presName="Name37" presStyleLbl="parChTrans1D3" presStyleIdx="2" presStyleCnt="33" custSzX="914403"/>
      <dgm:spPr/>
    </dgm:pt>
    <dgm:pt modelId="{51BAB852-602B-4E78-B413-05A353DE04ED}" type="pres">
      <dgm:prSet presAssocID="{DF2D614E-5340-4701-947B-73234E194C46}" presName="hierRoot2" presStyleCnt="0">
        <dgm:presLayoutVars>
          <dgm:hierBranch val="init"/>
        </dgm:presLayoutVars>
      </dgm:prSet>
      <dgm:spPr/>
    </dgm:pt>
    <dgm:pt modelId="{7DDE5F8B-7B22-45C3-B6E3-C4CE46D5AF1B}" type="pres">
      <dgm:prSet presAssocID="{DF2D614E-5340-4701-947B-73234E194C46}" presName="rootComposite" presStyleCnt="0"/>
      <dgm:spPr/>
    </dgm:pt>
    <dgm:pt modelId="{A0E9AFF0-0320-4CB1-902E-35B009BCD8C2}" type="pres">
      <dgm:prSet presAssocID="{DF2D614E-5340-4701-947B-73234E194C46}" presName="rootText" presStyleLbl="node3" presStyleIdx="2" presStyleCnt="33" custScaleX="147604" custScaleY="152505">
        <dgm:presLayoutVars>
          <dgm:chPref val="3"/>
        </dgm:presLayoutVars>
      </dgm:prSet>
      <dgm:spPr/>
    </dgm:pt>
    <dgm:pt modelId="{811D9AB6-AF85-4A2D-A318-CEE89511C536}" type="pres">
      <dgm:prSet presAssocID="{DF2D614E-5340-4701-947B-73234E194C46}" presName="rootConnector" presStyleLbl="node3" presStyleIdx="2" presStyleCnt="33"/>
      <dgm:spPr/>
    </dgm:pt>
    <dgm:pt modelId="{0F0C7B92-9B1E-4EA9-983C-AE145A00C609}" type="pres">
      <dgm:prSet presAssocID="{DF2D614E-5340-4701-947B-73234E194C46}" presName="hierChild4" presStyleCnt="0"/>
      <dgm:spPr/>
    </dgm:pt>
    <dgm:pt modelId="{E005A580-D0D9-458B-A20D-489E3373FF14}" type="pres">
      <dgm:prSet presAssocID="{DF2D614E-5340-4701-947B-73234E194C46}" presName="hierChild5" presStyleCnt="0"/>
      <dgm:spPr/>
    </dgm:pt>
    <dgm:pt modelId="{28E75DAA-E537-4022-B8C8-5E60ECD4735C}" type="pres">
      <dgm:prSet presAssocID="{4642E7FA-AF98-41D1-AC6A-58C8F240986F}" presName="hierChild5" presStyleCnt="0"/>
      <dgm:spPr/>
    </dgm:pt>
    <dgm:pt modelId="{D4430E4C-DB80-4DF3-A8A5-B07CE59DA6FD}" type="pres">
      <dgm:prSet presAssocID="{AD1EC51E-C391-43F2-8620-7E79C2EE9BFC}" presName="Name37" presStyleLbl="parChTrans1D2" presStyleIdx="2" presStyleCnt="11" custSzX="1280160" custSzY="457200"/>
      <dgm:spPr/>
    </dgm:pt>
    <dgm:pt modelId="{1352717F-96B7-487F-AA17-10639F00F32D}" type="pres">
      <dgm:prSet presAssocID="{21F79758-8DA5-4608-A5B9-85196969F125}" presName="hierRoot2" presStyleCnt="0">
        <dgm:presLayoutVars>
          <dgm:hierBranch val="init"/>
        </dgm:presLayoutVars>
      </dgm:prSet>
      <dgm:spPr/>
    </dgm:pt>
    <dgm:pt modelId="{F2F58190-5EE0-4FCF-91EA-6E16314B6428}" type="pres">
      <dgm:prSet presAssocID="{21F79758-8DA5-4608-A5B9-85196969F125}" presName="rootComposite" presStyleCnt="0"/>
      <dgm:spPr/>
    </dgm:pt>
    <dgm:pt modelId="{42978724-E2AB-4D09-ABAF-13B3796B304D}" type="pres">
      <dgm:prSet presAssocID="{21F79758-8DA5-4608-A5B9-85196969F125}" presName="rootText" presStyleLbl="node2" presStyleIdx="2" presStyleCnt="8" custScaleX="177124" custScaleY="166819">
        <dgm:presLayoutVars>
          <dgm:chPref val="3"/>
        </dgm:presLayoutVars>
      </dgm:prSet>
      <dgm:spPr/>
    </dgm:pt>
    <dgm:pt modelId="{24D74CD2-3C0A-4C54-BE17-D6A05A79AB69}" type="pres">
      <dgm:prSet presAssocID="{21F79758-8DA5-4608-A5B9-85196969F125}" presName="rootConnector" presStyleLbl="node2" presStyleIdx="2" presStyleCnt="8"/>
      <dgm:spPr/>
    </dgm:pt>
    <dgm:pt modelId="{623613B3-B605-4CF0-89CA-E972A2942686}" type="pres">
      <dgm:prSet presAssocID="{21F79758-8DA5-4608-A5B9-85196969F125}" presName="hierChild4" presStyleCnt="0"/>
      <dgm:spPr/>
    </dgm:pt>
    <dgm:pt modelId="{A330987E-4255-4DE8-A9CF-E7C776BB9D00}" type="pres">
      <dgm:prSet presAssocID="{C73DF18D-082B-47AB-AE7F-553CAF15D45C}" presName="Name37" presStyleLbl="parChTrans1D3" presStyleIdx="3" presStyleCnt="33" custSzX="1280164" custSzY="457200"/>
      <dgm:spPr/>
    </dgm:pt>
    <dgm:pt modelId="{C22C617B-C8F2-4A8B-B86F-975BFE46D9BE}" type="pres">
      <dgm:prSet presAssocID="{28D31DCD-46E7-41B3-AB37-3AA8CAD7AD94}" presName="hierRoot2" presStyleCnt="0">
        <dgm:presLayoutVars>
          <dgm:hierBranch val="init"/>
        </dgm:presLayoutVars>
      </dgm:prSet>
      <dgm:spPr/>
    </dgm:pt>
    <dgm:pt modelId="{5DD5BA0F-B580-4289-998F-EC4660FF0D67}" type="pres">
      <dgm:prSet presAssocID="{28D31DCD-46E7-41B3-AB37-3AA8CAD7AD94}" presName="rootComposite" presStyleCnt="0"/>
      <dgm:spPr/>
    </dgm:pt>
    <dgm:pt modelId="{80076653-0341-4AD4-98F6-90DD44E7B272}" type="pres">
      <dgm:prSet presAssocID="{28D31DCD-46E7-41B3-AB37-3AA8CAD7AD94}" presName="rootText" presStyleLbl="node3" presStyleIdx="3" presStyleCnt="33" custScaleX="164089" custScaleY="131474">
        <dgm:presLayoutVars>
          <dgm:chPref val="3"/>
        </dgm:presLayoutVars>
      </dgm:prSet>
      <dgm:spPr/>
    </dgm:pt>
    <dgm:pt modelId="{C4407206-56BF-47DF-AAB9-1BDBBD1BDC91}" type="pres">
      <dgm:prSet presAssocID="{28D31DCD-46E7-41B3-AB37-3AA8CAD7AD94}" presName="rootConnector" presStyleLbl="node3" presStyleIdx="3" presStyleCnt="33"/>
      <dgm:spPr/>
    </dgm:pt>
    <dgm:pt modelId="{812939A1-368C-4CE3-A8AE-6CF5BC01D3C6}" type="pres">
      <dgm:prSet presAssocID="{28D31DCD-46E7-41B3-AB37-3AA8CAD7AD94}" presName="hierChild4" presStyleCnt="0"/>
      <dgm:spPr/>
    </dgm:pt>
    <dgm:pt modelId="{821E0709-662C-4286-985D-7558F936B4C6}" type="pres">
      <dgm:prSet presAssocID="{28D31DCD-46E7-41B3-AB37-3AA8CAD7AD94}" presName="hierChild5" presStyleCnt="0"/>
      <dgm:spPr/>
    </dgm:pt>
    <dgm:pt modelId="{568E69A4-D804-44BC-A12C-6242FEC3A31A}" type="pres">
      <dgm:prSet presAssocID="{0F47A098-CF65-4155-86EE-5015057F27BF}" presName="Name37" presStyleLbl="parChTrans1D3" presStyleIdx="4" presStyleCnt="33" custSzX="1280164" custSzY="457200"/>
      <dgm:spPr/>
    </dgm:pt>
    <dgm:pt modelId="{A0F0DE2D-8B4A-420A-ACA5-25C4827D405C}" type="pres">
      <dgm:prSet presAssocID="{7CFC435B-86B8-4313-A758-E3B3880E43BE}" presName="hierRoot2" presStyleCnt="0">
        <dgm:presLayoutVars>
          <dgm:hierBranch val="init"/>
        </dgm:presLayoutVars>
      </dgm:prSet>
      <dgm:spPr/>
    </dgm:pt>
    <dgm:pt modelId="{0C005FAF-0D61-492E-A7A5-C779F8BC7D00}" type="pres">
      <dgm:prSet presAssocID="{7CFC435B-86B8-4313-A758-E3B3880E43BE}" presName="rootComposite" presStyleCnt="0"/>
      <dgm:spPr/>
    </dgm:pt>
    <dgm:pt modelId="{E36575B6-EFE9-4FF2-B6DC-89498FE74B1E}" type="pres">
      <dgm:prSet presAssocID="{7CFC435B-86B8-4313-A758-E3B3880E43BE}" presName="rootText" presStyleLbl="node3" presStyleIdx="4" presStyleCnt="33" custScaleX="164089" custScaleY="131474">
        <dgm:presLayoutVars>
          <dgm:chPref val="3"/>
        </dgm:presLayoutVars>
      </dgm:prSet>
      <dgm:spPr/>
    </dgm:pt>
    <dgm:pt modelId="{CC51CE04-4FDB-438D-A570-B365F5D341ED}" type="pres">
      <dgm:prSet presAssocID="{7CFC435B-86B8-4313-A758-E3B3880E43BE}" presName="rootConnector" presStyleLbl="node3" presStyleIdx="4" presStyleCnt="33"/>
      <dgm:spPr/>
    </dgm:pt>
    <dgm:pt modelId="{FBBFA7E0-5804-40C1-810C-EC42A02E8F76}" type="pres">
      <dgm:prSet presAssocID="{7CFC435B-86B8-4313-A758-E3B3880E43BE}" presName="hierChild4" presStyleCnt="0"/>
      <dgm:spPr/>
    </dgm:pt>
    <dgm:pt modelId="{B15E4E37-E6DF-4083-9CAE-C608B9CDED06}" type="pres">
      <dgm:prSet presAssocID="{7CFC435B-86B8-4313-A758-E3B3880E43BE}" presName="hierChild5" presStyleCnt="0"/>
      <dgm:spPr/>
    </dgm:pt>
    <dgm:pt modelId="{8E7AA0BF-1B29-47A8-A02D-4C62BFE1CA9A}" type="pres">
      <dgm:prSet presAssocID="{1E0B8151-2E29-4D6F-AC52-638FD20D1C12}" presName="Name37" presStyleLbl="parChTrans1D3" presStyleIdx="5" presStyleCnt="33" custSzX="914404" custSzY="457200"/>
      <dgm:spPr/>
    </dgm:pt>
    <dgm:pt modelId="{56B08F7D-F339-46F5-B70D-BF0F166C60D5}" type="pres">
      <dgm:prSet presAssocID="{988D2A06-8D8A-4F1D-B9CE-4FE8A1020F5F}" presName="hierRoot2" presStyleCnt="0">
        <dgm:presLayoutVars>
          <dgm:hierBranch val="init"/>
        </dgm:presLayoutVars>
      </dgm:prSet>
      <dgm:spPr/>
    </dgm:pt>
    <dgm:pt modelId="{C9D0661F-4B50-4D5B-97A9-DB15BD99DBA5}" type="pres">
      <dgm:prSet presAssocID="{988D2A06-8D8A-4F1D-B9CE-4FE8A1020F5F}" presName="rootComposite" presStyleCnt="0"/>
      <dgm:spPr/>
    </dgm:pt>
    <dgm:pt modelId="{85E8B901-7EEA-418B-B658-FA4D69DDDF2A}" type="pres">
      <dgm:prSet presAssocID="{988D2A06-8D8A-4F1D-B9CE-4FE8A1020F5F}" presName="rootText" presStyleLbl="node3" presStyleIdx="5" presStyleCnt="33" custScaleX="164089" custScaleY="131474" custLinFactNeighborX="1386" custLinFactNeighborY="-21390">
        <dgm:presLayoutVars>
          <dgm:chPref val="3"/>
        </dgm:presLayoutVars>
      </dgm:prSet>
      <dgm:spPr/>
    </dgm:pt>
    <dgm:pt modelId="{64F2695C-90DE-413A-A768-772C04FEEC6F}" type="pres">
      <dgm:prSet presAssocID="{988D2A06-8D8A-4F1D-B9CE-4FE8A1020F5F}" presName="rootConnector" presStyleLbl="node3" presStyleIdx="5" presStyleCnt="33"/>
      <dgm:spPr/>
    </dgm:pt>
    <dgm:pt modelId="{7E0B1245-CE00-4F3D-ADFD-15D3633F3BBB}" type="pres">
      <dgm:prSet presAssocID="{988D2A06-8D8A-4F1D-B9CE-4FE8A1020F5F}" presName="hierChild4" presStyleCnt="0"/>
      <dgm:spPr/>
    </dgm:pt>
    <dgm:pt modelId="{980C984B-28CB-405F-9573-5ADAB39A428A}" type="pres">
      <dgm:prSet presAssocID="{988D2A06-8D8A-4F1D-B9CE-4FE8A1020F5F}" presName="hierChild5" presStyleCnt="0"/>
      <dgm:spPr/>
    </dgm:pt>
    <dgm:pt modelId="{3DD72112-AD50-46A0-988F-4A9516EE5EE5}" type="pres">
      <dgm:prSet presAssocID="{5EC90C70-F474-401D-89AC-E7DB2412338C}" presName="Name37" presStyleLbl="parChTrans1D3" presStyleIdx="6" presStyleCnt="33" custSzX="914404" custSzY="457200"/>
      <dgm:spPr/>
    </dgm:pt>
    <dgm:pt modelId="{68E7A007-D0DD-4215-993B-6457391BB523}" type="pres">
      <dgm:prSet presAssocID="{144FDEF5-12FC-473F-8C14-28055F7C56DD}" presName="hierRoot2" presStyleCnt="0">
        <dgm:presLayoutVars>
          <dgm:hierBranch val="init"/>
        </dgm:presLayoutVars>
      </dgm:prSet>
      <dgm:spPr/>
    </dgm:pt>
    <dgm:pt modelId="{B118184C-71EF-461D-B2CC-F5ACA7D1CD92}" type="pres">
      <dgm:prSet presAssocID="{144FDEF5-12FC-473F-8C14-28055F7C56DD}" presName="rootComposite" presStyleCnt="0"/>
      <dgm:spPr/>
    </dgm:pt>
    <dgm:pt modelId="{23B31D01-68AF-4D39-BC7A-01F8FC8A2A7A}" type="pres">
      <dgm:prSet presAssocID="{144FDEF5-12FC-473F-8C14-28055F7C56DD}" presName="rootText" presStyleLbl="node3" presStyleIdx="6" presStyleCnt="33" custScaleX="164089" custScaleY="131474" custLinFactNeighborX="1386" custLinFactNeighborY="-30781">
        <dgm:presLayoutVars>
          <dgm:chPref val="3"/>
        </dgm:presLayoutVars>
      </dgm:prSet>
      <dgm:spPr/>
    </dgm:pt>
    <dgm:pt modelId="{BACEB3DB-D4C2-4BCF-922B-7D5ED2E90015}" type="pres">
      <dgm:prSet presAssocID="{144FDEF5-12FC-473F-8C14-28055F7C56DD}" presName="rootConnector" presStyleLbl="node3" presStyleIdx="6" presStyleCnt="33"/>
      <dgm:spPr/>
    </dgm:pt>
    <dgm:pt modelId="{291CDDF9-7317-4BD5-B3AC-F02A470E944B}" type="pres">
      <dgm:prSet presAssocID="{144FDEF5-12FC-473F-8C14-28055F7C56DD}" presName="hierChild4" presStyleCnt="0"/>
      <dgm:spPr/>
    </dgm:pt>
    <dgm:pt modelId="{EF38F2DC-9A17-4DDA-BA0B-64326FA133A0}" type="pres">
      <dgm:prSet presAssocID="{144FDEF5-12FC-473F-8C14-28055F7C56DD}" presName="hierChild5" presStyleCnt="0"/>
      <dgm:spPr/>
    </dgm:pt>
    <dgm:pt modelId="{954ADBF8-C779-4FF2-ADDF-6A113B5660E1}" type="pres">
      <dgm:prSet presAssocID="{A8A52515-FE15-4EDB-B99A-FA17994519AE}" presName="Name37" presStyleLbl="parChTrans1D3" presStyleIdx="7" presStyleCnt="33"/>
      <dgm:spPr/>
    </dgm:pt>
    <dgm:pt modelId="{8268405A-FE69-4AB0-8055-2265628FAB37}" type="pres">
      <dgm:prSet presAssocID="{B928F4DB-F938-4759-8E60-4F8322133A26}" presName="hierRoot2" presStyleCnt="0">
        <dgm:presLayoutVars>
          <dgm:hierBranch val="init"/>
        </dgm:presLayoutVars>
      </dgm:prSet>
      <dgm:spPr/>
    </dgm:pt>
    <dgm:pt modelId="{C6020F18-3077-4AE4-B20B-D5EEE56387B2}" type="pres">
      <dgm:prSet presAssocID="{B928F4DB-F938-4759-8E60-4F8322133A26}" presName="rootComposite" presStyleCnt="0"/>
      <dgm:spPr/>
    </dgm:pt>
    <dgm:pt modelId="{4585F088-5947-42C9-A852-3F3FB0E8F97E}" type="pres">
      <dgm:prSet presAssocID="{B928F4DB-F938-4759-8E60-4F8322133A26}" presName="rootText" presStyleLbl="node3" presStyleIdx="7" presStyleCnt="33" custScaleX="164089" custScaleY="131474" custLinFactNeighborX="-2151" custLinFactNeighborY="-25816">
        <dgm:presLayoutVars>
          <dgm:chPref val="3"/>
        </dgm:presLayoutVars>
      </dgm:prSet>
      <dgm:spPr/>
    </dgm:pt>
    <dgm:pt modelId="{3521AC72-08F8-4BC0-A497-42F02C110176}" type="pres">
      <dgm:prSet presAssocID="{B928F4DB-F938-4759-8E60-4F8322133A26}" presName="rootConnector" presStyleLbl="node3" presStyleIdx="7" presStyleCnt="33"/>
      <dgm:spPr/>
    </dgm:pt>
    <dgm:pt modelId="{8888933D-8811-4502-96CE-0C5368031F83}" type="pres">
      <dgm:prSet presAssocID="{B928F4DB-F938-4759-8E60-4F8322133A26}" presName="hierChild4" presStyleCnt="0"/>
      <dgm:spPr/>
    </dgm:pt>
    <dgm:pt modelId="{29CA148D-63E1-4DF2-A878-126D2417E929}" type="pres">
      <dgm:prSet presAssocID="{B928F4DB-F938-4759-8E60-4F8322133A26}" presName="hierChild5" presStyleCnt="0"/>
      <dgm:spPr/>
    </dgm:pt>
    <dgm:pt modelId="{9F3E7477-33A8-4FEA-B5BB-5D4AD10B2D41}" type="pres">
      <dgm:prSet presAssocID="{21F79758-8DA5-4608-A5B9-85196969F125}" presName="hierChild5" presStyleCnt="0"/>
      <dgm:spPr/>
    </dgm:pt>
    <dgm:pt modelId="{E81AC071-16EC-47F6-A7D7-93FD9C8B7A8E}" type="pres">
      <dgm:prSet presAssocID="{DE885A17-9DE6-4809-984C-51D9C9EF9423}" presName="Name37" presStyleLbl="parChTrans1D2" presStyleIdx="3" presStyleCnt="11" custSzX="1280160" custSzY="457200"/>
      <dgm:spPr/>
    </dgm:pt>
    <dgm:pt modelId="{FAD31046-80EE-4D8A-A6E1-4A63BD5F4AFB}" type="pres">
      <dgm:prSet presAssocID="{FBAC2461-DBB6-4FFD-8C16-758BD51D6324}" presName="hierRoot2" presStyleCnt="0">
        <dgm:presLayoutVars>
          <dgm:hierBranch val="init"/>
        </dgm:presLayoutVars>
      </dgm:prSet>
      <dgm:spPr/>
    </dgm:pt>
    <dgm:pt modelId="{62291E93-436F-4620-B805-7F922557C258}" type="pres">
      <dgm:prSet presAssocID="{FBAC2461-DBB6-4FFD-8C16-758BD51D6324}" presName="rootComposite" presStyleCnt="0"/>
      <dgm:spPr/>
    </dgm:pt>
    <dgm:pt modelId="{099D3AA7-E178-4633-BA1D-B2A5799CC041}" type="pres">
      <dgm:prSet presAssocID="{FBAC2461-DBB6-4FFD-8C16-758BD51D6324}" presName="rootText" presStyleLbl="node2" presStyleIdx="3" presStyleCnt="8" custScaleX="177124" custScaleY="166819">
        <dgm:presLayoutVars>
          <dgm:chPref val="3"/>
        </dgm:presLayoutVars>
      </dgm:prSet>
      <dgm:spPr/>
    </dgm:pt>
    <dgm:pt modelId="{FCFB8B2E-583B-4F72-B05F-80A4C36C275D}" type="pres">
      <dgm:prSet presAssocID="{FBAC2461-DBB6-4FFD-8C16-758BD51D6324}" presName="rootConnector" presStyleLbl="node2" presStyleIdx="3" presStyleCnt="8"/>
      <dgm:spPr/>
    </dgm:pt>
    <dgm:pt modelId="{D4A99BE5-AB07-4BF7-B71A-244961C98733}" type="pres">
      <dgm:prSet presAssocID="{FBAC2461-DBB6-4FFD-8C16-758BD51D6324}" presName="hierChild4" presStyleCnt="0"/>
      <dgm:spPr/>
    </dgm:pt>
    <dgm:pt modelId="{348EEC83-1AD2-4994-9FE3-8B52B33A3740}" type="pres">
      <dgm:prSet presAssocID="{B82F6980-BFB2-4D8F-8FA6-EEDC360F16CC}" presName="Name37" presStyleLbl="parChTrans1D3" presStyleIdx="8" presStyleCnt="33" custSzX="1280164" custSzY="457200"/>
      <dgm:spPr/>
    </dgm:pt>
    <dgm:pt modelId="{3D0C3EB4-18AB-49D4-B633-D2DFB43E4B7F}" type="pres">
      <dgm:prSet presAssocID="{1A51544A-164E-46FB-B9CA-A11E6D5687D6}" presName="hierRoot2" presStyleCnt="0">
        <dgm:presLayoutVars>
          <dgm:hierBranch val="init"/>
        </dgm:presLayoutVars>
      </dgm:prSet>
      <dgm:spPr/>
    </dgm:pt>
    <dgm:pt modelId="{0152F50E-DDA3-4FB6-AED9-830F2FD837D9}" type="pres">
      <dgm:prSet presAssocID="{1A51544A-164E-46FB-B9CA-A11E6D5687D6}" presName="rootComposite" presStyleCnt="0"/>
      <dgm:spPr/>
    </dgm:pt>
    <dgm:pt modelId="{7A0D9465-5A8F-49BF-99DC-1DE05CE2CB54}" type="pres">
      <dgm:prSet presAssocID="{1A51544A-164E-46FB-B9CA-A11E6D5687D6}" presName="rootText" presStyleLbl="node3" presStyleIdx="8" presStyleCnt="33" custScaleX="147604" custScaleY="118117">
        <dgm:presLayoutVars>
          <dgm:chPref val="3"/>
        </dgm:presLayoutVars>
      </dgm:prSet>
      <dgm:spPr/>
    </dgm:pt>
    <dgm:pt modelId="{A50034A5-240E-4627-937D-B28848C7B92B}" type="pres">
      <dgm:prSet presAssocID="{1A51544A-164E-46FB-B9CA-A11E6D5687D6}" presName="rootConnector" presStyleLbl="node3" presStyleIdx="8" presStyleCnt="33"/>
      <dgm:spPr/>
    </dgm:pt>
    <dgm:pt modelId="{2DE34E06-77ED-48F5-ACF5-175FA2805CC2}" type="pres">
      <dgm:prSet presAssocID="{1A51544A-164E-46FB-B9CA-A11E6D5687D6}" presName="hierChild4" presStyleCnt="0"/>
      <dgm:spPr/>
    </dgm:pt>
    <dgm:pt modelId="{49F08B66-5421-454D-993A-661F7191F002}" type="pres">
      <dgm:prSet presAssocID="{1A51544A-164E-46FB-B9CA-A11E6D5687D6}" presName="hierChild5" presStyleCnt="0"/>
      <dgm:spPr/>
    </dgm:pt>
    <dgm:pt modelId="{F31567E8-B489-48F8-AEEC-53C343868C14}" type="pres">
      <dgm:prSet presAssocID="{CC2E994F-10EC-43F1-B148-70377C8134C6}" presName="Name37" presStyleLbl="parChTrans1D3" presStyleIdx="9" presStyleCnt="33" custSzX="1280164" custSzY="457200"/>
      <dgm:spPr/>
    </dgm:pt>
    <dgm:pt modelId="{3AE76359-B789-4378-B103-D0D3D2174B2F}" type="pres">
      <dgm:prSet presAssocID="{469FC493-F249-4DDF-92A1-8657D65E7C99}" presName="hierRoot2" presStyleCnt="0">
        <dgm:presLayoutVars>
          <dgm:hierBranch val="init"/>
        </dgm:presLayoutVars>
      </dgm:prSet>
      <dgm:spPr/>
    </dgm:pt>
    <dgm:pt modelId="{DB5F4520-9593-472E-9004-7A55C4D5A229}" type="pres">
      <dgm:prSet presAssocID="{469FC493-F249-4DDF-92A1-8657D65E7C99}" presName="rootComposite" presStyleCnt="0"/>
      <dgm:spPr/>
    </dgm:pt>
    <dgm:pt modelId="{E9D733BF-5721-4F9B-8D9E-40F5AE9DBFBB}" type="pres">
      <dgm:prSet presAssocID="{469FC493-F249-4DDF-92A1-8657D65E7C99}" presName="rootText" presStyleLbl="node3" presStyleIdx="9" presStyleCnt="33" custScaleX="147604" custScaleY="118117">
        <dgm:presLayoutVars>
          <dgm:chPref val="3"/>
        </dgm:presLayoutVars>
      </dgm:prSet>
      <dgm:spPr/>
    </dgm:pt>
    <dgm:pt modelId="{0558F784-F889-4BBB-B392-6F60C260E39C}" type="pres">
      <dgm:prSet presAssocID="{469FC493-F249-4DDF-92A1-8657D65E7C99}" presName="rootConnector" presStyleLbl="node3" presStyleIdx="9" presStyleCnt="33"/>
      <dgm:spPr/>
    </dgm:pt>
    <dgm:pt modelId="{856920D2-0743-4F99-B1BB-C8DB203DB330}" type="pres">
      <dgm:prSet presAssocID="{469FC493-F249-4DDF-92A1-8657D65E7C99}" presName="hierChild4" presStyleCnt="0"/>
      <dgm:spPr/>
    </dgm:pt>
    <dgm:pt modelId="{488C9A7A-CE1D-4579-97EA-9E566C5794A2}" type="pres">
      <dgm:prSet presAssocID="{469FC493-F249-4DDF-92A1-8657D65E7C99}" presName="hierChild5" presStyleCnt="0"/>
      <dgm:spPr/>
    </dgm:pt>
    <dgm:pt modelId="{8BB9104D-98F0-43F5-A1FD-84E75544A2E5}" type="pres">
      <dgm:prSet presAssocID="{06C99AC3-DDF8-45C0-96A2-B15C1E82EA31}" presName="Name37" presStyleLbl="parChTrans1D3" presStyleIdx="10" presStyleCnt="33" custSzX="1280164" custSzY="457200"/>
      <dgm:spPr/>
    </dgm:pt>
    <dgm:pt modelId="{045C3593-90F8-4242-9E00-16DE5D45486E}" type="pres">
      <dgm:prSet presAssocID="{BF53142A-5E2B-4C63-A0F2-2F84164524E4}" presName="hierRoot2" presStyleCnt="0">
        <dgm:presLayoutVars>
          <dgm:hierBranch val="init"/>
        </dgm:presLayoutVars>
      </dgm:prSet>
      <dgm:spPr/>
    </dgm:pt>
    <dgm:pt modelId="{DF6B127A-EA46-484E-BC2C-AFFF5F5CE4EC}" type="pres">
      <dgm:prSet presAssocID="{BF53142A-5E2B-4C63-A0F2-2F84164524E4}" presName="rootComposite" presStyleCnt="0"/>
      <dgm:spPr/>
    </dgm:pt>
    <dgm:pt modelId="{6E8E5634-7E3B-4E68-869B-4176C7A7F2B6}" type="pres">
      <dgm:prSet presAssocID="{BF53142A-5E2B-4C63-A0F2-2F84164524E4}" presName="rootText" presStyleLbl="node3" presStyleIdx="10" presStyleCnt="33" custScaleX="147604" custScaleY="118117">
        <dgm:presLayoutVars>
          <dgm:chPref val="3"/>
        </dgm:presLayoutVars>
      </dgm:prSet>
      <dgm:spPr/>
    </dgm:pt>
    <dgm:pt modelId="{6B5C8C5E-4BD0-4E63-A358-BE7D6A33C8D6}" type="pres">
      <dgm:prSet presAssocID="{BF53142A-5E2B-4C63-A0F2-2F84164524E4}" presName="rootConnector" presStyleLbl="node3" presStyleIdx="10" presStyleCnt="33"/>
      <dgm:spPr/>
    </dgm:pt>
    <dgm:pt modelId="{867B6977-2580-40C1-8D0B-09DBC104B3D7}" type="pres">
      <dgm:prSet presAssocID="{BF53142A-5E2B-4C63-A0F2-2F84164524E4}" presName="hierChild4" presStyleCnt="0"/>
      <dgm:spPr/>
    </dgm:pt>
    <dgm:pt modelId="{BF89BF81-E54E-4BA1-B913-2F0EFAD176B5}" type="pres">
      <dgm:prSet presAssocID="{BF53142A-5E2B-4C63-A0F2-2F84164524E4}" presName="hierChild5" presStyleCnt="0"/>
      <dgm:spPr/>
    </dgm:pt>
    <dgm:pt modelId="{D48DC033-45A4-4980-B6EB-16BCB9B67E23}" type="pres">
      <dgm:prSet presAssocID="{946F71DB-6373-4C6B-B882-DA72B7610FBB}" presName="Name37" presStyleLbl="parChTrans1D3" presStyleIdx="11" presStyleCnt="33" custSzX="914403" custSzY="457200"/>
      <dgm:spPr/>
    </dgm:pt>
    <dgm:pt modelId="{DC592082-E35E-43BB-902F-04C2C886B33F}" type="pres">
      <dgm:prSet presAssocID="{7CCAFA99-9815-42C0-833C-B5D755DEF6C5}" presName="hierRoot2" presStyleCnt="0">
        <dgm:presLayoutVars>
          <dgm:hierBranch val="init"/>
        </dgm:presLayoutVars>
      </dgm:prSet>
      <dgm:spPr/>
    </dgm:pt>
    <dgm:pt modelId="{4616429C-88CB-4CC8-9DF3-430442902FC7}" type="pres">
      <dgm:prSet presAssocID="{7CCAFA99-9815-42C0-833C-B5D755DEF6C5}" presName="rootComposite" presStyleCnt="0"/>
      <dgm:spPr/>
    </dgm:pt>
    <dgm:pt modelId="{9B16BB38-E935-4E49-AB07-82D56FEDEE4C}" type="pres">
      <dgm:prSet presAssocID="{7CCAFA99-9815-42C0-833C-B5D755DEF6C5}" presName="rootText" presStyleLbl="node3" presStyleIdx="11" presStyleCnt="33" custScaleX="143426" custScaleY="118117">
        <dgm:presLayoutVars>
          <dgm:chPref val="3"/>
        </dgm:presLayoutVars>
      </dgm:prSet>
      <dgm:spPr/>
    </dgm:pt>
    <dgm:pt modelId="{2FAB9B2B-B5BF-4C0C-8E4B-B6565C3E544E}" type="pres">
      <dgm:prSet presAssocID="{7CCAFA99-9815-42C0-833C-B5D755DEF6C5}" presName="rootConnector" presStyleLbl="node3" presStyleIdx="11" presStyleCnt="33"/>
      <dgm:spPr/>
    </dgm:pt>
    <dgm:pt modelId="{DCD63792-1EB8-476D-B31D-9C2EE96ABA8B}" type="pres">
      <dgm:prSet presAssocID="{7CCAFA99-9815-42C0-833C-B5D755DEF6C5}" presName="hierChild4" presStyleCnt="0"/>
      <dgm:spPr/>
    </dgm:pt>
    <dgm:pt modelId="{5BC46C10-3EE3-4D98-B048-224BF0DB4DB2}" type="pres">
      <dgm:prSet presAssocID="{7CCAFA99-9815-42C0-833C-B5D755DEF6C5}" presName="hierChild5" presStyleCnt="0"/>
      <dgm:spPr/>
    </dgm:pt>
    <dgm:pt modelId="{2949D1D7-3864-4E7C-B273-ED925A80ED89}" type="pres">
      <dgm:prSet presAssocID="{7F4205D0-853A-4E23-B337-A1C5372749B9}" presName="Name37" presStyleLbl="parChTrans1D3" presStyleIdx="12" presStyleCnt="33" custSzX="1280164" custSzY="457200"/>
      <dgm:spPr/>
    </dgm:pt>
    <dgm:pt modelId="{EBD28BB8-624D-4FF9-9252-96AA8C856C70}" type="pres">
      <dgm:prSet presAssocID="{A6F51891-CFC4-4569-9836-316372855BBC}" presName="hierRoot2" presStyleCnt="0">
        <dgm:presLayoutVars>
          <dgm:hierBranch val="init"/>
        </dgm:presLayoutVars>
      </dgm:prSet>
      <dgm:spPr/>
    </dgm:pt>
    <dgm:pt modelId="{4F1B2389-D94F-478C-8F5D-511193114A6B}" type="pres">
      <dgm:prSet presAssocID="{A6F51891-CFC4-4569-9836-316372855BBC}" presName="rootComposite" presStyleCnt="0"/>
      <dgm:spPr/>
    </dgm:pt>
    <dgm:pt modelId="{F6931EEC-8F4F-49D9-A5A9-3300E7929016}" type="pres">
      <dgm:prSet presAssocID="{A6F51891-CFC4-4569-9836-316372855BBC}" presName="rootText" presStyleLbl="node3" presStyleIdx="12" presStyleCnt="33" custScaleX="147604" custScaleY="118117">
        <dgm:presLayoutVars>
          <dgm:chPref val="3"/>
        </dgm:presLayoutVars>
      </dgm:prSet>
      <dgm:spPr/>
    </dgm:pt>
    <dgm:pt modelId="{2A0C4C3E-9756-4C51-B481-41A29A09E44D}" type="pres">
      <dgm:prSet presAssocID="{A6F51891-CFC4-4569-9836-316372855BBC}" presName="rootConnector" presStyleLbl="node3" presStyleIdx="12" presStyleCnt="33"/>
      <dgm:spPr/>
    </dgm:pt>
    <dgm:pt modelId="{929AE2CB-DCC0-42CC-B50B-57F3EB40A2A7}" type="pres">
      <dgm:prSet presAssocID="{A6F51891-CFC4-4569-9836-316372855BBC}" presName="hierChild4" presStyleCnt="0"/>
      <dgm:spPr/>
    </dgm:pt>
    <dgm:pt modelId="{3D81A5F0-76F8-4336-A0D0-16A4F395D53A}" type="pres">
      <dgm:prSet presAssocID="{A6F51891-CFC4-4569-9836-316372855BBC}" presName="hierChild5" presStyleCnt="0"/>
      <dgm:spPr/>
    </dgm:pt>
    <dgm:pt modelId="{DF0AD267-EC45-463D-AD1A-67923A5CB141}" type="pres">
      <dgm:prSet presAssocID="{2D403E1E-9F8E-44A7-BB9D-44D296E73F2E}" presName="Name37" presStyleLbl="parChTrans1D3" presStyleIdx="13" presStyleCnt="33" custSzX="1280164" custSzY="457200"/>
      <dgm:spPr/>
    </dgm:pt>
    <dgm:pt modelId="{E6EF4A9D-4311-45DD-A1AE-ED6931132526}" type="pres">
      <dgm:prSet presAssocID="{7C526FF6-C76E-45E0-9F09-523E42276558}" presName="hierRoot2" presStyleCnt="0">
        <dgm:presLayoutVars>
          <dgm:hierBranch val="init"/>
        </dgm:presLayoutVars>
      </dgm:prSet>
      <dgm:spPr/>
    </dgm:pt>
    <dgm:pt modelId="{11680143-0BD0-4063-BEF2-33B52517EB92}" type="pres">
      <dgm:prSet presAssocID="{7C526FF6-C76E-45E0-9F09-523E42276558}" presName="rootComposite" presStyleCnt="0"/>
      <dgm:spPr/>
    </dgm:pt>
    <dgm:pt modelId="{DC85D52C-7121-4652-9C4E-A5570BB6D124}" type="pres">
      <dgm:prSet presAssocID="{7C526FF6-C76E-45E0-9F09-523E42276558}" presName="rootText" presStyleLbl="node3" presStyleIdx="13" presStyleCnt="33" custScaleX="147604" custScaleY="140026">
        <dgm:presLayoutVars>
          <dgm:chPref val="3"/>
        </dgm:presLayoutVars>
      </dgm:prSet>
      <dgm:spPr/>
    </dgm:pt>
    <dgm:pt modelId="{D8CAAFFE-A198-4ED9-95AE-2C13729A4E3D}" type="pres">
      <dgm:prSet presAssocID="{7C526FF6-C76E-45E0-9F09-523E42276558}" presName="rootConnector" presStyleLbl="node3" presStyleIdx="13" presStyleCnt="33"/>
      <dgm:spPr/>
    </dgm:pt>
    <dgm:pt modelId="{13997EF4-6A1F-44C9-A4A8-0FB43BDB63EA}" type="pres">
      <dgm:prSet presAssocID="{7C526FF6-C76E-45E0-9F09-523E42276558}" presName="hierChild4" presStyleCnt="0"/>
      <dgm:spPr/>
    </dgm:pt>
    <dgm:pt modelId="{32CCEC74-3153-401C-AD24-1EE5087B0FB6}" type="pres">
      <dgm:prSet presAssocID="{7C526FF6-C76E-45E0-9F09-523E42276558}" presName="hierChild5" presStyleCnt="0"/>
      <dgm:spPr/>
    </dgm:pt>
    <dgm:pt modelId="{237EB6C5-979B-42E6-B3DA-0D87200031D2}" type="pres">
      <dgm:prSet presAssocID="{FBAC2461-DBB6-4FFD-8C16-758BD51D6324}" presName="hierChild5" presStyleCnt="0"/>
      <dgm:spPr/>
    </dgm:pt>
    <dgm:pt modelId="{73BD19B8-9D60-4974-9C72-C80597F5F8C3}" type="pres">
      <dgm:prSet presAssocID="{AEE6B23B-0248-4D14-AFF4-232DA5C32310}" presName="Name37" presStyleLbl="parChTrans1D2" presStyleIdx="4" presStyleCnt="11" custSzX="1280160" custSzY="457200"/>
      <dgm:spPr/>
    </dgm:pt>
    <dgm:pt modelId="{7B146710-D2D9-4CBC-9AE9-E43E503D61B0}" type="pres">
      <dgm:prSet presAssocID="{9ED881F4-4F89-4D77-B614-A26D1404E934}" presName="hierRoot2" presStyleCnt="0">
        <dgm:presLayoutVars>
          <dgm:hierBranch val="init"/>
        </dgm:presLayoutVars>
      </dgm:prSet>
      <dgm:spPr/>
    </dgm:pt>
    <dgm:pt modelId="{98DB6AB0-E949-4409-8AA3-AD2BC36FE5FE}" type="pres">
      <dgm:prSet presAssocID="{9ED881F4-4F89-4D77-B614-A26D1404E934}" presName="rootComposite" presStyleCnt="0"/>
      <dgm:spPr/>
    </dgm:pt>
    <dgm:pt modelId="{AB90DE99-F804-443B-BF59-C53280644E74}" type="pres">
      <dgm:prSet presAssocID="{9ED881F4-4F89-4D77-B614-A26D1404E934}" presName="rootText" presStyleLbl="node2" presStyleIdx="4" presStyleCnt="8" custScaleX="177124" custScaleY="166819">
        <dgm:presLayoutVars>
          <dgm:chPref val="3"/>
        </dgm:presLayoutVars>
      </dgm:prSet>
      <dgm:spPr/>
    </dgm:pt>
    <dgm:pt modelId="{EE28D3B2-F551-457A-B13F-DF84D539911B}" type="pres">
      <dgm:prSet presAssocID="{9ED881F4-4F89-4D77-B614-A26D1404E934}" presName="rootConnector" presStyleLbl="node2" presStyleIdx="4" presStyleCnt="8"/>
      <dgm:spPr/>
    </dgm:pt>
    <dgm:pt modelId="{3605BEFB-2C36-44E6-A012-B324346713DD}" type="pres">
      <dgm:prSet presAssocID="{9ED881F4-4F89-4D77-B614-A26D1404E934}" presName="hierChild4" presStyleCnt="0"/>
      <dgm:spPr/>
    </dgm:pt>
    <dgm:pt modelId="{DD1C87A7-00DA-4400-A705-3828D7FC350C}" type="pres">
      <dgm:prSet presAssocID="{518A24CA-44A4-46D5-BB1E-AC0CA5D0AE72}" presName="Name37" presStyleLbl="parChTrans1D3" presStyleIdx="14" presStyleCnt="33" custSzX="1280164" custSzY="457200"/>
      <dgm:spPr/>
    </dgm:pt>
    <dgm:pt modelId="{3726CE32-9435-4620-8A46-F8BE64207EB0}" type="pres">
      <dgm:prSet presAssocID="{1A5DEC41-6E19-4187-BD42-4C64C8E278E0}" presName="hierRoot2" presStyleCnt="0">
        <dgm:presLayoutVars>
          <dgm:hierBranch val="init"/>
        </dgm:presLayoutVars>
      </dgm:prSet>
      <dgm:spPr/>
    </dgm:pt>
    <dgm:pt modelId="{2B5CB55D-7565-4E66-9ACB-3D21D0067F7B}" type="pres">
      <dgm:prSet presAssocID="{1A5DEC41-6E19-4187-BD42-4C64C8E278E0}" presName="rootComposite" presStyleCnt="0"/>
      <dgm:spPr/>
    </dgm:pt>
    <dgm:pt modelId="{D8FF4DCF-95BB-4157-83E4-86542CF4E413}" type="pres">
      <dgm:prSet presAssocID="{1A5DEC41-6E19-4187-BD42-4C64C8E278E0}" presName="rootText" presStyleLbl="node3" presStyleIdx="14" presStyleCnt="33" custScaleX="147604" custScaleY="117378">
        <dgm:presLayoutVars>
          <dgm:chPref val="3"/>
        </dgm:presLayoutVars>
      </dgm:prSet>
      <dgm:spPr/>
    </dgm:pt>
    <dgm:pt modelId="{303E38A6-517F-46D7-8A5C-2153B896EA6E}" type="pres">
      <dgm:prSet presAssocID="{1A5DEC41-6E19-4187-BD42-4C64C8E278E0}" presName="rootConnector" presStyleLbl="node3" presStyleIdx="14" presStyleCnt="33"/>
      <dgm:spPr/>
    </dgm:pt>
    <dgm:pt modelId="{42AC8E89-9097-4A48-A640-AB24576E27DA}" type="pres">
      <dgm:prSet presAssocID="{1A5DEC41-6E19-4187-BD42-4C64C8E278E0}" presName="hierChild4" presStyleCnt="0"/>
      <dgm:spPr/>
    </dgm:pt>
    <dgm:pt modelId="{15C81CAC-93AA-4B7E-BB62-D72115EB6C2A}" type="pres">
      <dgm:prSet presAssocID="{1A5DEC41-6E19-4187-BD42-4C64C8E278E0}" presName="hierChild5" presStyleCnt="0"/>
      <dgm:spPr/>
    </dgm:pt>
    <dgm:pt modelId="{A9F672E8-ADE0-4265-9EAD-7819628D264C}" type="pres">
      <dgm:prSet presAssocID="{498C35FA-8A4A-4854-AB34-1DAB63557BB7}" presName="Name37" presStyleLbl="parChTrans1D3" presStyleIdx="15" presStyleCnt="33" custSzX="1280164" custSzY="457200"/>
      <dgm:spPr/>
    </dgm:pt>
    <dgm:pt modelId="{0943730A-AF5B-4B5D-AB91-46797DA7C54A}" type="pres">
      <dgm:prSet presAssocID="{59CB0E28-B2BB-435D-875A-F4A9D21BDB87}" presName="hierRoot2" presStyleCnt="0">
        <dgm:presLayoutVars>
          <dgm:hierBranch val="init"/>
        </dgm:presLayoutVars>
      </dgm:prSet>
      <dgm:spPr/>
    </dgm:pt>
    <dgm:pt modelId="{20A7FF80-4FF7-4F84-8237-42508906B4AC}" type="pres">
      <dgm:prSet presAssocID="{59CB0E28-B2BB-435D-875A-F4A9D21BDB87}" presName="rootComposite" presStyleCnt="0"/>
      <dgm:spPr/>
    </dgm:pt>
    <dgm:pt modelId="{5AF3AC92-0590-42B3-96B4-4E4522699AFA}" type="pres">
      <dgm:prSet presAssocID="{59CB0E28-B2BB-435D-875A-F4A9D21BDB87}" presName="rootText" presStyleLbl="node3" presStyleIdx="15" presStyleCnt="33" custScaleX="147604" custScaleY="118117">
        <dgm:presLayoutVars>
          <dgm:chPref val="3"/>
        </dgm:presLayoutVars>
      </dgm:prSet>
      <dgm:spPr/>
    </dgm:pt>
    <dgm:pt modelId="{406E4458-3CE7-4F76-9669-586A5710F220}" type="pres">
      <dgm:prSet presAssocID="{59CB0E28-B2BB-435D-875A-F4A9D21BDB87}" presName="rootConnector" presStyleLbl="node3" presStyleIdx="15" presStyleCnt="33"/>
      <dgm:spPr/>
    </dgm:pt>
    <dgm:pt modelId="{5804A93D-4B2D-4400-B04B-FEB82CFFE4CD}" type="pres">
      <dgm:prSet presAssocID="{59CB0E28-B2BB-435D-875A-F4A9D21BDB87}" presName="hierChild4" presStyleCnt="0"/>
      <dgm:spPr/>
    </dgm:pt>
    <dgm:pt modelId="{555B86C4-4C7B-4B56-B6B0-784F4DD659CF}" type="pres">
      <dgm:prSet presAssocID="{59CB0E28-B2BB-435D-875A-F4A9D21BDB87}" presName="hierChild5" presStyleCnt="0"/>
      <dgm:spPr/>
    </dgm:pt>
    <dgm:pt modelId="{C56A3364-E224-4BA8-A822-434DE2518F14}" type="pres">
      <dgm:prSet presAssocID="{633613DB-74C6-464A-AA54-E8184541FC1D}" presName="Name37" presStyleLbl="parChTrans1D3" presStyleIdx="16" presStyleCnt="33" custSzX="1280164" custSzY="457200"/>
      <dgm:spPr/>
    </dgm:pt>
    <dgm:pt modelId="{851E96CD-0187-44DC-BBF3-7121CF8BD3C6}" type="pres">
      <dgm:prSet presAssocID="{20D928D9-D03A-4B6C-BD72-A14FD041D8B9}" presName="hierRoot2" presStyleCnt="0">
        <dgm:presLayoutVars>
          <dgm:hierBranch val="init"/>
        </dgm:presLayoutVars>
      </dgm:prSet>
      <dgm:spPr/>
    </dgm:pt>
    <dgm:pt modelId="{DEBBA981-146E-4702-A651-41325EDEEBF7}" type="pres">
      <dgm:prSet presAssocID="{20D928D9-D03A-4B6C-BD72-A14FD041D8B9}" presName="rootComposite" presStyleCnt="0"/>
      <dgm:spPr/>
    </dgm:pt>
    <dgm:pt modelId="{870F9FDB-6940-41C2-B430-75363290D18A}" type="pres">
      <dgm:prSet presAssocID="{20D928D9-D03A-4B6C-BD72-A14FD041D8B9}" presName="rootText" presStyleLbl="node3" presStyleIdx="16" presStyleCnt="33" custScaleX="147604" custScaleY="140267">
        <dgm:presLayoutVars>
          <dgm:chPref val="3"/>
        </dgm:presLayoutVars>
      </dgm:prSet>
      <dgm:spPr/>
    </dgm:pt>
    <dgm:pt modelId="{F1F04CE0-9813-45AC-BDC4-C57CBB5AABBF}" type="pres">
      <dgm:prSet presAssocID="{20D928D9-D03A-4B6C-BD72-A14FD041D8B9}" presName="rootConnector" presStyleLbl="node3" presStyleIdx="16" presStyleCnt="33"/>
      <dgm:spPr/>
    </dgm:pt>
    <dgm:pt modelId="{DF3F8793-AFE1-4520-BDD3-4856872D2478}" type="pres">
      <dgm:prSet presAssocID="{20D928D9-D03A-4B6C-BD72-A14FD041D8B9}" presName="hierChild4" presStyleCnt="0"/>
      <dgm:spPr/>
    </dgm:pt>
    <dgm:pt modelId="{779CFACD-78B9-49DF-81B2-96938B3FAD75}" type="pres">
      <dgm:prSet presAssocID="{20D928D9-D03A-4B6C-BD72-A14FD041D8B9}" presName="hierChild5" presStyleCnt="0"/>
      <dgm:spPr/>
    </dgm:pt>
    <dgm:pt modelId="{B26E007E-3C17-489F-B7F4-0C4444A447CF}" type="pres">
      <dgm:prSet presAssocID="{E36CA06F-F46F-47BD-8861-4EF8B0417262}" presName="Name37" presStyleLbl="parChTrans1D3" presStyleIdx="17" presStyleCnt="33"/>
      <dgm:spPr/>
    </dgm:pt>
    <dgm:pt modelId="{928A1EE9-E152-476A-83A0-A9190ECED694}" type="pres">
      <dgm:prSet presAssocID="{424A31F4-51B8-4C43-8489-63C48CB621EF}" presName="hierRoot2" presStyleCnt="0">
        <dgm:presLayoutVars>
          <dgm:hierBranch val="init"/>
        </dgm:presLayoutVars>
      </dgm:prSet>
      <dgm:spPr/>
    </dgm:pt>
    <dgm:pt modelId="{ACACD151-8741-43E9-93F9-859D9CB7FDBE}" type="pres">
      <dgm:prSet presAssocID="{424A31F4-51B8-4C43-8489-63C48CB621EF}" presName="rootComposite" presStyleCnt="0"/>
      <dgm:spPr/>
    </dgm:pt>
    <dgm:pt modelId="{7A663237-DF68-4832-BBC7-34E59CDDF29C}" type="pres">
      <dgm:prSet presAssocID="{424A31F4-51B8-4C43-8489-63C48CB621EF}" presName="rootText" presStyleLbl="node3" presStyleIdx="17" presStyleCnt="33" custScaleX="147604" custScaleY="140854">
        <dgm:presLayoutVars>
          <dgm:chPref val="3"/>
        </dgm:presLayoutVars>
      </dgm:prSet>
      <dgm:spPr/>
    </dgm:pt>
    <dgm:pt modelId="{9E081305-0149-4660-A8DE-52C6D6C72562}" type="pres">
      <dgm:prSet presAssocID="{424A31F4-51B8-4C43-8489-63C48CB621EF}" presName="rootConnector" presStyleLbl="node3" presStyleIdx="17" presStyleCnt="33"/>
      <dgm:spPr/>
    </dgm:pt>
    <dgm:pt modelId="{3F1E6E9B-C3AC-45D2-8D5D-ECE05404CDE2}" type="pres">
      <dgm:prSet presAssocID="{424A31F4-51B8-4C43-8489-63C48CB621EF}" presName="hierChild4" presStyleCnt="0"/>
      <dgm:spPr/>
    </dgm:pt>
    <dgm:pt modelId="{B1179C9F-5E7B-4554-953D-65E5B5FF0996}" type="pres">
      <dgm:prSet presAssocID="{424A31F4-51B8-4C43-8489-63C48CB621EF}" presName="hierChild5" presStyleCnt="0"/>
      <dgm:spPr/>
    </dgm:pt>
    <dgm:pt modelId="{AE2E5DB7-7AA0-4EE1-84E0-49488A2D912C}" type="pres">
      <dgm:prSet presAssocID="{EF8F1ACF-2A3E-47A6-836D-4AE109CF578E}" presName="Name37" presStyleLbl="parChTrans1D3" presStyleIdx="18" presStyleCnt="33"/>
      <dgm:spPr/>
    </dgm:pt>
    <dgm:pt modelId="{08C59951-19B2-4C45-AED4-C08BB7B342A2}" type="pres">
      <dgm:prSet presAssocID="{3F75ECCB-BF9F-4350-BD23-0640E682A23E}" presName="hierRoot2" presStyleCnt="0">
        <dgm:presLayoutVars>
          <dgm:hierBranch val="init"/>
        </dgm:presLayoutVars>
      </dgm:prSet>
      <dgm:spPr/>
    </dgm:pt>
    <dgm:pt modelId="{E8B7B728-2559-4E51-B33B-BC1D1DF5816E}" type="pres">
      <dgm:prSet presAssocID="{3F75ECCB-BF9F-4350-BD23-0640E682A23E}" presName="rootComposite" presStyleCnt="0"/>
      <dgm:spPr/>
    </dgm:pt>
    <dgm:pt modelId="{A7B6EB56-B716-4DE3-A578-A19978E81830}" type="pres">
      <dgm:prSet presAssocID="{3F75ECCB-BF9F-4350-BD23-0640E682A23E}" presName="rootText" presStyleLbl="node3" presStyleIdx="18" presStyleCnt="33" custScaleX="147604" custScaleY="116890">
        <dgm:presLayoutVars>
          <dgm:chPref val="3"/>
        </dgm:presLayoutVars>
      </dgm:prSet>
      <dgm:spPr/>
    </dgm:pt>
    <dgm:pt modelId="{5064EA6C-DAE6-4FDC-A1F4-34F5C7E5D580}" type="pres">
      <dgm:prSet presAssocID="{3F75ECCB-BF9F-4350-BD23-0640E682A23E}" presName="rootConnector" presStyleLbl="node3" presStyleIdx="18" presStyleCnt="33"/>
      <dgm:spPr/>
    </dgm:pt>
    <dgm:pt modelId="{59848500-8E68-4423-96B4-4DFC3F7C5B65}" type="pres">
      <dgm:prSet presAssocID="{3F75ECCB-BF9F-4350-BD23-0640E682A23E}" presName="hierChild4" presStyleCnt="0"/>
      <dgm:spPr/>
    </dgm:pt>
    <dgm:pt modelId="{DCDBF162-C8E5-4661-9834-E1031B76D5C9}" type="pres">
      <dgm:prSet presAssocID="{3F75ECCB-BF9F-4350-BD23-0640E682A23E}" presName="hierChild5" presStyleCnt="0"/>
      <dgm:spPr/>
    </dgm:pt>
    <dgm:pt modelId="{6BDD6E62-F3B3-437D-8EF9-C3932DF34641}" type="pres">
      <dgm:prSet presAssocID="{9ED881F4-4F89-4D77-B614-A26D1404E934}" presName="hierChild5" presStyleCnt="0"/>
      <dgm:spPr/>
    </dgm:pt>
    <dgm:pt modelId="{98C8E0E6-A22E-4A19-9F3A-EC616342640D}" type="pres">
      <dgm:prSet presAssocID="{01FB9A31-8EE6-45C9-A94E-B42D26775C45}" presName="Name37" presStyleLbl="parChTrans1D2" presStyleIdx="5" presStyleCnt="11"/>
      <dgm:spPr/>
    </dgm:pt>
    <dgm:pt modelId="{6D3ADDAB-1E8A-4AA3-B81A-B2C1A4283CE9}" type="pres">
      <dgm:prSet presAssocID="{F62E4610-93F5-4F14-AAE7-B0DA135D7EFD}" presName="hierRoot2" presStyleCnt="0">
        <dgm:presLayoutVars>
          <dgm:hierBranch val="init"/>
        </dgm:presLayoutVars>
      </dgm:prSet>
      <dgm:spPr/>
    </dgm:pt>
    <dgm:pt modelId="{3F749AA4-A699-44BA-AD04-6923E30AF8BF}" type="pres">
      <dgm:prSet presAssocID="{F62E4610-93F5-4F14-AAE7-B0DA135D7EFD}" presName="rootComposite" presStyleCnt="0"/>
      <dgm:spPr/>
    </dgm:pt>
    <dgm:pt modelId="{12AB987F-9B22-443B-8546-A5D06E623E2A}" type="pres">
      <dgm:prSet presAssocID="{F62E4610-93F5-4F14-AAE7-B0DA135D7EFD}" presName="rootText" presStyleLbl="node2" presStyleIdx="5" presStyleCnt="8" custScaleX="177297" custScaleY="166819">
        <dgm:presLayoutVars>
          <dgm:chPref val="3"/>
        </dgm:presLayoutVars>
      </dgm:prSet>
      <dgm:spPr/>
    </dgm:pt>
    <dgm:pt modelId="{65201848-F8DB-4DEA-BB38-FADBE1DC69E5}" type="pres">
      <dgm:prSet presAssocID="{F62E4610-93F5-4F14-AAE7-B0DA135D7EFD}" presName="rootConnector" presStyleLbl="node2" presStyleIdx="5" presStyleCnt="8"/>
      <dgm:spPr/>
    </dgm:pt>
    <dgm:pt modelId="{4EAD93C9-5E80-4DCA-AE4D-349EBD5E79CF}" type="pres">
      <dgm:prSet presAssocID="{F62E4610-93F5-4F14-AAE7-B0DA135D7EFD}" presName="hierChild4" presStyleCnt="0"/>
      <dgm:spPr/>
    </dgm:pt>
    <dgm:pt modelId="{739533B5-BD3E-4F2A-ABAC-4CFF6B7D7638}" type="pres">
      <dgm:prSet presAssocID="{B879FF8D-61C6-4A01-8D20-474F93B2B9B9}" presName="Name37" presStyleLbl="parChTrans1D3" presStyleIdx="19" presStyleCnt="33"/>
      <dgm:spPr/>
    </dgm:pt>
    <dgm:pt modelId="{261B1315-BDAC-4131-ACDB-08FC6A8F38B7}" type="pres">
      <dgm:prSet presAssocID="{1054FD33-7630-40A6-9ECC-C3FDAB5DBDB5}" presName="hierRoot2" presStyleCnt="0">
        <dgm:presLayoutVars>
          <dgm:hierBranch val="init"/>
        </dgm:presLayoutVars>
      </dgm:prSet>
      <dgm:spPr/>
    </dgm:pt>
    <dgm:pt modelId="{12FD566E-F4CA-4A15-8FE1-333E8FB500F5}" type="pres">
      <dgm:prSet presAssocID="{1054FD33-7630-40A6-9ECC-C3FDAB5DBDB5}" presName="rootComposite" presStyleCnt="0"/>
      <dgm:spPr/>
    </dgm:pt>
    <dgm:pt modelId="{44956C16-1742-468D-A2E2-0BFE33919DE8}" type="pres">
      <dgm:prSet presAssocID="{1054FD33-7630-40A6-9ECC-C3FDAB5DBDB5}" presName="rootText" presStyleLbl="node3" presStyleIdx="19" presStyleCnt="33" custScaleX="161552" custScaleY="176067">
        <dgm:presLayoutVars>
          <dgm:chPref val="3"/>
        </dgm:presLayoutVars>
      </dgm:prSet>
      <dgm:spPr/>
    </dgm:pt>
    <dgm:pt modelId="{39C483EA-F35D-4212-812B-2C837583518C}" type="pres">
      <dgm:prSet presAssocID="{1054FD33-7630-40A6-9ECC-C3FDAB5DBDB5}" presName="rootConnector" presStyleLbl="node3" presStyleIdx="19" presStyleCnt="33"/>
      <dgm:spPr/>
    </dgm:pt>
    <dgm:pt modelId="{606C5894-31E0-4EE2-BAB5-41FA16E6E551}" type="pres">
      <dgm:prSet presAssocID="{1054FD33-7630-40A6-9ECC-C3FDAB5DBDB5}" presName="hierChild4" presStyleCnt="0"/>
      <dgm:spPr/>
    </dgm:pt>
    <dgm:pt modelId="{A4D4E467-B919-4BFB-96F4-271936E891A5}" type="pres">
      <dgm:prSet presAssocID="{1054FD33-7630-40A6-9ECC-C3FDAB5DBDB5}" presName="hierChild5" presStyleCnt="0"/>
      <dgm:spPr/>
    </dgm:pt>
    <dgm:pt modelId="{AEB5FE80-3CB2-4A3F-817A-CFAA06E7F08C}" type="pres">
      <dgm:prSet presAssocID="{6C7ED873-09E7-4507-A847-ABD66DAF4C9F}" presName="Name37" presStyleLbl="parChTrans1D3" presStyleIdx="20" presStyleCnt="33"/>
      <dgm:spPr/>
    </dgm:pt>
    <dgm:pt modelId="{BC9977A0-6131-4FAA-87B8-14CD712DED52}" type="pres">
      <dgm:prSet presAssocID="{85BB3199-B05D-4832-99E2-5144E8A3D58A}" presName="hierRoot2" presStyleCnt="0">
        <dgm:presLayoutVars>
          <dgm:hierBranch val="init"/>
        </dgm:presLayoutVars>
      </dgm:prSet>
      <dgm:spPr/>
    </dgm:pt>
    <dgm:pt modelId="{7F7F450C-9F33-417F-8902-5FF4066050ED}" type="pres">
      <dgm:prSet presAssocID="{85BB3199-B05D-4832-99E2-5144E8A3D58A}" presName="rootComposite" presStyleCnt="0"/>
      <dgm:spPr/>
    </dgm:pt>
    <dgm:pt modelId="{DE1B770E-AC62-4E2D-8002-F7AA70725E26}" type="pres">
      <dgm:prSet presAssocID="{85BB3199-B05D-4832-99E2-5144E8A3D58A}" presName="rootText" presStyleLbl="node3" presStyleIdx="20" presStyleCnt="33" custScaleX="161552" custScaleY="117782">
        <dgm:presLayoutVars>
          <dgm:chPref val="3"/>
        </dgm:presLayoutVars>
      </dgm:prSet>
      <dgm:spPr/>
    </dgm:pt>
    <dgm:pt modelId="{65B46EF6-5FC2-4CFC-862B-016E718064A7}" type="pres">
      <dgm:prSet presAssocID="{85BB3199-B05D-4832-99E2-5144E8A3D58A}" presName="rootConnector" presStyleLbl="node3" presStyleIdx="20" presStyleCnt="33"/>
      <dgm:spPr/>
    </dgm:pt>
    <dgm:pt modelId="{717E97F3-5D76-4332-A1A8-DDF71D2929FF}" type="pres">
      <dgm:prSet presAssocID="{85BB3199-B05D-4832-99E2-5144E8A3D58A}" presName="hierChild4" presStyleCnt="0"/>
      <dgm:spPr/>
    </dgm:pt>
    <dgm:pt modelId="{98BE4E98-C2AA-4CD0-A649-7DF15CA808F0}" type="pres">
      <dgm:prSet presAssocID="{85BB3199-B05D-4832-99E2-5144E8A3D58A}" presName="hierChild5" presStyleCnt="0"/>
      <dgm:spPr/>
    </dgm:pt>
    <dgm:pt modelId="{02260524-C69E-4860-BDC4-ED4312050DA6}" type="pres">
      <dgm:prSet presAssocID="{F62E4610-93F5-4F14-AAE7-B0DA135D7EFD}" presName="hierChild5" presStyleCnt="0"/>
      <dgm:spPr/>
    </dgm:pt>
    <dgm:pt modelId="{2351D65F-9562-40F9-966B-3EEEE6CABC8B}" type="pres">
      <dgm:prSet presAssocID="{28E5F0B3-76EB-4E4A-8EEF-EC376CAE4729}" presName="Name37" presStyleLbl="parChTrans1D2" presStyleIdx="6" presStyleCnt="11"/>
      <dgm:spPr/>
    </dgm:pt>
    <dgm:pt modelId="{6784AC99-6435-43E2-B954-963AE5950CF4}" type="pres">
      <dgm:prSet presAssocID="{1F064B12-F3F9-4D1C-8FF0-2FD6D7233C8A}" presName="hierRoot2" presStyleCnt="0">
        <dgm:presLayoutVars>
          <dgm:hierBranch val="init"/>
        </dgm:presLayoutVars>
      </dgm:prSet>
      <dgm:spPr/>
    </dgm:pt>
    <dgm:pt modelId="{3BBBD002-28FB-4FFD-A204-49D5E09705A2}" type="pres">
      <dgm:prSet presAssocID="{1F064B12-F3F9-4D1C-8FF0-2FD6D7233C8A}" presName="rootComposite" presStyleCnt="0"/>
      <dgm:spPr/>
    </dgm:pt>
    <dgm:pt modelId="{9C9700A6-CBA0-49DD-9DBB-F3F4B0EF3D2B}" type="pres">
      <dgm:prSet presAssocID="{1F064B12-F3F9-4D1C-8FF0-2FD6D7233C8A}" presName="rootText" presStyleLbl="node2" presStyleIdx="6" presStyleCnt="8" custScaleX="177124" custScaleY="166819">
        <dgm:presLayoutVars>
          <dgm:chPref val="3"/>
        </dgm:presLayoutVars>
      </dgm:prSet>
      <dgm:spPr/>
    </dgm:pt>
    <dgm:pt modelId="{717AC576-5822-4721-BFBD-A3EF6D7A662D}" type="pres">
      <dgm:prSet presAssocID="{1F064B12-F3F9-4D1C-8FF0-2FD6D7233C8A}" presName="rootConnector" presStyleLbl="node2" presStyleIdx="6" presStyleCnt="8"/>
      <dgm:spPr/>
    </dgm:pt>
    <dgm:pt modelId="{59BD3F6E-B184-4F77-A2FE-C6D0C6682836}" type="pres">
      <dgm:prSet presAssocID="{1F064B12-F3F9-4D1C-8FF0-2FD6D7233C8A}" presName="hierChild4" presStyleCnt="0"/>
      <dgm:spPr/>
    </dgm:pt>
    <dgm:pt modelId="{6EAF5686-1F9E-4609-B655-F1AC5F3E6A08}" type="pres">
      <dgm:prSet presAssocID="{73267499-2C72-4DB0-984C-FA203B175D74}" presName="Name37" presStyleLbl="parChTrans1D3" presStyleIdx="21" presStyleCnt="33"/>
      <dgm:spPr/>
    </dgm:pt>
    <dgm:pt modelId="{69842810-EC95-44F6-BD48-65131C002A13}" type="pres">
      <dgm:prSet presAssocID="{1488F0A5-D0EE-432F-AF8A-6EA229A7499C}" presName="hierRoot2" presStyleCnt="0">
        <dgm:presLayoutVars>
          <dgm:hierBranch val="init"/>
        </dgm:presLayoutVars>
      </dgm:prSet>
      <dgm:spPr/>
    </dgm:pt>
    <dgm:pt modelId="{F03002EB-C054-4290-83A0-D4A64DCEB423}" type="pres">
      <dgm:prSet presAssocID="{1488F0A5-D0EE-432F-AF8A-6EA229A7499C}" presName="rootComposite" presStyleCnt="0"/>
      <dgm:spPr/>
    </dgm:pt>
    <dgm:pt modelId="{AE9C63F8-E955-4001-ABA1-57DCB50B82A5}" type="pres">
      <dgm:prSet presAssocID="{1488F0A5-D0EE-432F-AF8A-6EA229A7499C}" presName="rootText" presStyleLbl="node3" presStyleIdx="21" presStyleCnt="33" custScaleX="164089" custScaleY="119970">
        <dgm:presLayoutVars>
          <dgm:chPref val="3"/>
        </dgm:presLayoutVars>
      </dgm:prSet>
      <dgm:spPr/>
    </dgm:pt>
    <dgm:pt modelId="{1039953C-0580-478C-A54F-606FDFF04318}" type="pres">
      <dgm:prSet presAssocID="{1488F0A5-D0EE-432F-AF8A-6EA229A7499C}" presName="rootConnector" presStyleLbl="node3" presStyleIdx="21" presStyleCnt="33"/>
      <dgm:spPr/>
    </dgm:pt>
    <dgm:pt modelId="{8F948A32-D7FB-4AC9-9C4B-9AAAD56F295B}" type="pres">
      <dgm:prSet presAssocID="{1488F0A5-D0EE-432F-AF8A-6EA229A7499C}" presName="hierChild4" presStyleCnt="0"/>
      <dgm:spPr/>
    </dgm:pt>
    <dgm:pt modelId="{E731B418-92FF-44EC-8B11-0BAED26AEEC3}" type="pres">
      <dgm:prSet presAssocID="{1488F0A5-D0EE-432F-AF8A-6EA229A7499C}" presName="hierChild5" presStyleCnt="0"/>
      <dgm:spPr/>
    </dgm:pt>
    <dgm:pt modelId="{5264849B-87BE-4958-9B32-DA04C4C76BAC}" type="pres">
      <dgm:prSet presAssocID="{49430961-2AA9-4C67-9F9A-E1020459D49D}" presName="Name37" presStyleLbl="parChTrans1D3" presStyleIdx="22" presStyleCnt="33"/>
      <dgm:spPr/>
    </dgm:pt>
    <dgm:pt modelId="{FF81116B-646D-4B6E-B51A-BB68913CFD95}" type="pres">
      <dgm:prSet presAssocID="{C2725D51-DE9E-4F7B-81F8-06CDE3EEE09C}" presName="hierRoot2" presStyleCnt="0">
        <dgm:presLayoutVars>
          <dgm:hierBranch val="init"/>
        </dgm:presLayoutVars>
      </dgm:prSet>
      <dgm:spPr/>
    </dgm:pt>
    <dgm:pt modelId="{32027B74-3104-42B7-A756-DBD5CAF74DCF}" type="pres">
      <dgm:prSet presAssocID="{C2725D51-DE9E-4F7B-81F8-06CDE3EEE09C}" presName="rootComposite" presStyleCnt="0"/>
      <dgm:spPr/>
    </dgm:pt>
    <dgm:pt modelId="{D4F248D4-205F-4DF1-9D3F-D79C02A85648}" type="pres">
      <dgm:prSet presAssocID="{C2725D51-DE9E-4F7B-81F8-06CDE3EEE09C}" presName="rootText" presStyleLbl="node3" presStyleIdx="22" presStyleCnt="33" custScaleX="164089" custScaleY="119970">
        <dgm:presLayoutVars>
          <dgm:chPref val="3"/>
        </dgm:presLayoutVars>
      </dgm:prSet>
      <dgm:spPr/>
    </dgm:pt>
    <dgm:pt modelId="{150CFD13-FE9F-4201-9EB3-2D2B130407EC}" type="pres">
      <dgm:prSet presAssocID="{C2725D51-DE9E-4F7B-81F8-06CDE3EEE09C}" presName="rootConnector" presStyleLbl="node3" presStyleIdx="22" presStyleCnt="33"/>
      <dgm:spPr/>
    </dgm:pt>
    <dgm:pt modelId="{A098C5B6-F6CB-468E-8093-83CBCA011089}" type="pres">
      <dgm:prSet presAssocID="{C2725D51-DE9E-4F7B-81F8-06CDE3EEE09C}" presName="hierChild4" presStyleCnt="0"/>
      <dgm:spPr/>
    </dgm:pt>
    <dgm:pt modelId="{7C120E91-239A-4FDA-810D-5E87223EFE07}" type="pres">
      <dgm:prSet presAssocID="{C2725D51-DE9E-4F7B-81F8-06CDE3EEE09C}" presName="hierChild5" presStyleCnt="0"/>
      <dgm:spPr/>
    </dgm:pt>
    <dgm:pt modelId="{DD31CDC9-9BAF-4F48-8C25-FE11829FDBD1}" type="pres">
      <dgm:prSet presAssocID="{6DE0EE0C-00DD-46E1-99FE-B897C1A2F12F}" presName="Name37" presStyleLbl="parChTrans1D3" presStyleIdx="23" presStyleCnt="33"/>
      <dgm:spPr/>
    </dgm:pt>
    <dgm:pt modelId="{2039BA5C-81A2-4148-9E0E-D6C7C2F9A530}" type="pres">
      <dgm:prSet presAssocID="{2D2B539A-2BFA-4559-A374-93C4FFAE85B2}" presName="hierRoot2" presStyleCnt="0">
        <dgm:presLayoutVars>
          <dgm:hierBranch val="init"/>
        </dgm:presLayoutVars>
      </dgm:prSet>
      <dgm:spPr/>
    </dgm:pt>
    <dgm:pt modelId="{68FC5DA2-FAC5-40BA-BB50-4451ABF9D87F}" type="pres">
      <dgm:prSet presAssocID="{2D2B539A-2BFA-4559-A374-93C4FFAE85B2}" presName="rootComposite" presStyleCnt="0"/>
      <dgm:spPr/>
    </dgm:pt>
    <dgm:pt modelId="{1F5D1A64-8151-40B1-B428-A435748B6104}" type="pres">
      <dgm:prSet presAssocID="{2D2B539A-2BFA-4559-A374-93C4FFAE85B2}" presName="rootText" presStyleLbl="node3" presStyleIdx="23" presStyleCnt="33" custScaleX="164089" custScaleY="118198">
        <dgm:presLayoutVars>
          <dgm:chPref val="3"/>
        </dgm:presLayoutVars>
      </dgm:prSet>
      <dgm:spPr/>
    </dgm:pt>
    <dgm:pt modelId="{62DAACB5-D6A0-414E-B90E-4780A244BB4C}" type="pres">
      <dgm:prSet presAssocID="{2D2B539A-2BFA-4559-A374-93C4FFAE85B2}" presName="rootConnector" presStyleLbl="node3" presStyleIdx="23" presStyleCnt="33"/>
      <dgm:spPr/>
    </dgm:pt>
    <dgm:pt modelId="{F547C1A6-D6A2-4C44-8474-29BED9915B55}" type="pres">
      <dgm:prSet presAssocID="{2D2B539A-2BFA-4559-A374-93C4FFAE85B2}" presName="hierChild4" presStyleCnt="0"/>
      <dgm:spPr/>
    </dgm:pt>
    <dgm:pt modelId="{FFDDB385-0849-441A-B048-D287BE7DFF1A}" type="pres">
      <dgm:prSet presAssocID="{2D2B539A-2BFA-4559-A374-93C4FFAE85B2}" presName="hierChild5" presStyleCnt="0"/>
      <dgm:spPr/>
    </dgm:pt>
    <dgm:pt modelId="{EC410D5E-9AD3-4BDE-BC6C-2C79894D64E7}" type="pres">
      <dgm:prSet presAssocID="{B85EB2E0-A551-4805-83EC-22A9AA0DCBC2}" presName="Name37" presStyleLbl="parChTrans1D3" presStyleIdx="24" presStyleCnt="33"/>
      <dgm:spPr/>
    </dgm:pt>
    <dgm:pt modelId="{8E8F439B-C844-4F3C-B2B9-EB011107BA8B}" type="pres">
      <dgm:prSet presAssocID="{31422538-92E7-42A3-A170-1395CFBACC6C}" presName="hierRoot2" presStyleCnt="0">
        <dgm:presLayoutVars>
          <dgm:hierBranch val="init"/>
        </dgm:presLayoutVars>
      </dgm:prSet>
      <dgm:spPr/>
    </dgm:pt>
    <dgm:pt modelId="{95DE928D-13C4-48FF-94A8-30BE26EEC2DD}" type="pres">
      <dgm:prSet presAssocID="{31422538-92E7-42A3-A170-1395CFBACC6C}" presName="rootComposite" presStyleCnt="0"/>
      <dgm:spPr/>
    </dgm:pt>
    <dgm:pt modelId="{C73BE2BC-E83F-4E7F-A1EC-C9C930C8CF9A}" type="pres">
      <dgm:prSet presAssocID="{31422538-92E7-42A3-A170-1395CFBACC6C}" presName="rootText" presStyleLbl="node3" presStyleIdx="24" presStyleCnt="33" custScaleX="164249">
        <dgm:presLayoutVars>
          <dgm:chPref val="3"/>
        </dgm:presLayoutVars>
      </dgm:prSet>
      <dgm:spPr/>
    </dgm:pt>
    <dgm:pt modelId="{416CF2FF-2E23-4C6F-8925-904CCC7BB637}" type="pres">
      <dgm:prSet presAssocID="{31422538-92E7-42A3-A170-1395CFBACC6C}" presName="rootConnector" presStyleLbl="node3" presStyleIdx="24" presStyleCnt="33"/>
      <dgm:spPr/>
    </dgm:pt>
    <dgm:pt modelId="{48C0F1DB-78C2-4FED-B6E3-ED0996B723C2}" type="pres">
      <dgm:prSet presAssocID="{31422538-92E7-42A3-A170-1395CFBACC6C}" presName="hierChild4" presStyleCnt="0"/>
      <dgm:spPr/>
    </dgm:pt>
    <dgm:pt modelId="{083FE8AE-CF7A-4D1F-B6A6-B1F0B009A553}" type="pres">
      <dgm:prSet presAssocID="{31422538-92E7-42A3-A170-1395CFBACC6C}" presName="hierChild5" presStyleCnt="0"/>
      <dgm:spPr/>
    </dgm:pt>
    <dgm:pt modelId="{49C45E1A-D678-474F-A92D-C717D10C55A4}" type="pres">
      <dgm:prSet presAssocID="{96B31BA5-86A7-4F5D-AE58-89ED3282E08E}" presName="Name37" presStyleLbl="parChTrans1D3" presStyleIdx="25" presStyleCnt="33"/>
      <dgm:spPr/>
    </dgm:pt>
    <dgm:pt modelId="{B894B5FF-5B8E-4493-86FD-0B360F620381}" type="pres">
      <dgm:prSet presAssocID="{A230DB8C-29C1-4E44-8056-2D77D80C2D9C}" presName="hierRoot2" presStyleCnt="0">
        <dgm:presLayoutVars>
          <dgm:hierBranch val="init"/>
        </dgm:presLayoutVars>
      </dgm:prSet>
      <dgm:spPr/>
    </dgm:pt>
    <dgm:pt modelId="{9B6BCFF6-660B-472A-B431-FBC8F10F7BEC}" type="pres">
      <dgm:prSet presAssocID="{A230DB8C-29C1-4E44-8056-2D77D80C2D9C}" presName="rootComposite" presStyleCnt="0"/>
      <dgm:spPr/>
    </dgm:pt>
    <dgm:pt modelId="{9EE5FB31-0BD3-4DBE-B8C8-EEDE836280D0}" type="pres">
      <dgm:prSet presAssocID="{A230DB8C-29C1-4E44-8056-2D77D80C2D9C}" presName="rootText" presStyleLbl="node3" presStyleIdx="25" presStyleCnt="33" custScaleX="164488">
        <dgm:presLayoutVars>
          <dgm:chPref val="3"/>
        </dgm:presLayoutVars>
      </dgm:prSet>
      <dgm:spPr>
        <a:prstGeom prst="rect">
          <a:avLst/>
        </a:prstGeom>
      </dgm:spPr>
    </dgm:pt>
    <dgm:pt modelId="{C0961493-9AE0-4E89-B1A2-8FA53DD00998}" type="pres">
      <dgm:prSet presAssocID="{A230DB8C-29C1-4E44-8056-2D77D80C2D9C}" presName="rootConnector" presStyleLbl="node3" presStyleIdx="25" presStyleCnt="33"/>
      <dgm:spPr/>
    </dgm:pt>
    <dgm:pt modelId="{C358C91E-CE58-4D75-95C1-CC755FCC7FA6}" type="pres">
      <dgm:prSet presAssocID="{A230DB8C-29C1-4E44-8056-2D77D80C2D9C}" presName="hierChild4" presStyleCnt="0"/>
      <dgm:spPr/>
    </dgm:pt>
    <dgm:pt modelId="{303D1059-DC83-4791-A30E-FEC2624F52BC}" type="pres">
      <dgm:prSet presAssocID="{A230DB8C-29C1-4E44-8056-2D77D80C2D9C}" presName="hierChild5" presStyleCnt="0"/>
      <dgm:spPr/>
    </dgm:pt>
    <dgm:pt modelId="{8A74A1B3-7431-43A6-92BB-FA0579581306}" type="pres">
      <dgm:prSet presAssocID="{91AC42AA-45D7-423F-978B-06C2D2EF59E4}" presName="Name37" presStyleLbl="parChTrans1D3" presStyleIdx="26" presStyleCnt="33"/>
      <dgm:spPr/>
    </dgm:pt>
    <dgm:pt modelId="{24982AF2-D124-4C6D-B17B-E8E591D12D52}" type="pres">
      <dgm:prSet presAssocID="{BDF7567B-A257-445F-A048-8D2D828920DD}" presName="hierRoot2" presStyleCnt="0">
        <dgm:presLayoutVars>
          <dgm:hierBranch val="init"/>
        </dgm:presLayoutVars>
      </dgm:prSet>
      <dgm:spPr/>
    </dgm:pt>
    <dgm:pt modelId="{F5EAD4CD-3C6D-41CB-A73A-9E4F7A581837}" type="pres">
      <dgm:prSet presAssocID="{BDF7567B-A257-445F-A048-8D2D828920DD}" presName="rootComposite" presStyleCnt="0"/>
      <dgm:spPr/>
    </dgm:pt>
    <dgm:pt modelId="{555370A5-06CE-4EEE-BA1A-BD67EDD04F9B}" type="pres">
      <dgm:prSet presAssocID="{BDF7567B-A257-445F-A048-8D2D828920DD}" presName="rootText" presStyleLbl="node3" presStyleIdx="26" presStyleCnt="33" custScaleX="155421" custScaleY="228025">
        <dgm:presLayoutVars>
          <dgm:chPref val="3"/>
        </dgm:presLayoutVars>
      </dgm:prSet>
      <dgm:spPr/>
    </dgm:pt>
    <dgm:pt modelId="{F1FECE51-D402-4209-8DC3-CDAFE44A65CC}" type="pres">
      <dgm:prSet presAssocID="{BDF7567B-A257-445F-A048-8D2D828920DD}" presName="rootConnector" presStyleLbl="node3" presStyleIdx="26" presStyleCnt="33"/>
      <dgm:spPr/>
    </dgm:pt>
    <dgm:pt modelId="{ABA6ECF8-3FC5-4E50-9D6E-BD7BA80F8962}" type="pres">
      <dgm:prSet presAssocID="{BDF7567B-A257-445F-A048-8D2D828920DD}" presName="hierChild4" presStyleCnt="0"/>
      <dgm:spPr/>
    </dgm:pt>
    <dgm:pt modelId="{32B64321-E71F-4115-A402-89A6E8E91279}" type="pres">
      <dgm:prSet presAssocID="{BDF7567B-A257-445F-A048-8D2D828920DD}" presName="hierChild5" presStyleCnt="0"/>
      <dgm:spPr/>
    </dgm:pt>
    <dgm:pt modelId="{F0D4B4D9-911E-428C-8800-962394F0E9D2}" type="pres">
      <dgm:prSet presAssocID="{1F064B12-F3F9-4D1C-8FF0-2FD6D7233C8A}" presName="hierChild5" presStyleCnt="0"/>
      <dgm:spPr/>
    </dgm:pt>
    <dgm:pt modelId="{CD742502-BE2F-437F-B8A3-C099D292AC51}" type="pres">
      <dgm:prSet presAssocID="{2A81EE07-0491-4690-A201-32135899E35A}" presName="Name37" presStyleLbl="parChTrans1D2" presStyleIdx="7" presStyleCnt="11"/>
      <dgm:spPr/>
    </dgm:pt>
    <dgm:pt modelId="{167BFC21-CD89-4386-913E-B37D56C4C726}" type="pres">
      <dgm:prSet presAssocID="{86F77228-B99B-4FA8-BBB6-D391A731D591}" presName="hierRoot2" presStyleCnt="0">
        <dgm:presLayoutVars>
          <dgm:hierBranch val="init"/>
        </dgm:presLayoutVars>
      </dgm:prSet>
      <dgm:spPr/>
    </dgm:pt>
    <dgm:pt modelId="{7FA139F1-B539-4612-B4E0-0369C105CB68}" type="pres">
      <dgm:prSet presAssocID="{86F77228-B99B-4FA8-BBB6-D391A731D591}" presName="rootComposite" presStyleCnt="0"/>
      <dgm:spPr/>
    </dgm:pt>
    <dgm:pt modelId="{07F58967-A9DF-4022-96D2-6C2F050590C3}" type="pres">
      <dgm:prSet presAssocID="{86F77228-B99B-4FA8-BBB6-D391A731D591}" presName="rootText" presStyleLbl="node2" presStyleIdx="7" presStyleCnt="8" custScaleX="177124" custScaleY="166819">
        <dgm:presLayoutVars>
          <dgm:chPref val="3"/>
        </dgm:presLayoutVars>
      </dgm:prSet>
      <dgm:spPr/>
    </dgm:pt>
    <dgm:pt modelId="{CD5138CC-7F4F-4C01-86F4-DFE96AE5EDFC}" type="pres">
      <dgm:prSet presAssocID="{86F77228-B99B-4FA8-BBB6-D391A731D591}" presName="rootConnector" presStyleLbl="node2" presStyleIdx="7" presStyleCnt="8"/>
      <dgm:spPr/>
    </dgm:pt>
    <dgm:pt modelId="{AAC57364-C837-4D20-9C16-14D5F8C4A52D}" type="pres">
      <dgm:prSet presAssocID="{86F77228-B99B-4FA8-BBB6-D391A731D591}" presName="hierChild4" presStyleCnt="0"/>
      <dgm:spPr/>
    </dgm:pt>
    <dgm:pt modelId="{45640C0E-3645-4CA4-BCFA-24B1BA09FBA8}" type="pres">
      <dgm:prSet presAssocID="{BC47FA95-0494-4535-867F-5C45B6831AC7}" presName="Name37" presStyleLbl="parChTrans1D3" presStyleIdx="27" presStyleCnt="33"/>
      <dgm:spPr/>
    </dgm:pt>
    <dgm:pt modelId="{9BF42665-9DB9-4A80-9C6B-1A7C67328859}" type="pres">
      <dgm:prSet presAssocID="{C4CA8B03-38B1-4E81-AEBC-25885375DC9B}" presName="hierRoot2" presStyleCnt="0">
        <dgm:presLayoutVars>
          <dgm:hierBranch val="init"/>
        </dgm:presLayoutVars>
      </dgm:prSet>
      <dgm:spPr/>
    </dgm:pt>
    <dgm:pt modelId="{81B935D0-AB07-4269-AADA-D9B72576B7DB}" type="pres">
      <dgm:prSet presAssocID="{C4CA8B03-38B1-4E81-AEBC-25885375DC9B}" presName="rootComposite" presStyleCnt="0"/>
      <dgm:spPr/>
    </dgm:pt>
    <dgm:pt modelId="{FAB69361-B9CF-4F52-B508-9E3534C053FC}" type="pres">
      <dgm:prSet presAssocID="{C4CA8B03-38B1-4E81-AEBC-25885375DC9B}" presName="rootText" presStyleLbl="node3" presStyleIdx="27" presStyleCnt="33" custScaleX="164089" custScaleY="118117">
        <dgm:presLayoutVars>
          <dgm:chPref val="3"/>
        </dgm:presLayoutVars>
      </dgm:prSet>
      <dgm:spPr/>
    </dgm:pt>
    <dgm:pt modelId="{4F3C44EA-E7AC-48C7-8B89-16A1CD3C00D4}" type="pres">
      <dgm:prSet presAssocID="{C4CA8B03-38B1-4E81-AEBC-25885375DC9B}" presName="rootConnector" presStyleLbl="node3" presStyleIdx="27" presStyleCnt="33"/>
      <dgm:spPr/>
    </dgm:pt>
    <dgm:pt modelId="{A9830624-D30E-40FF-9EA8-3B747AB1491A}" type="pres">
      <dgm:prSet presAssocID="{C4CA8B03-38B1-4E81-AEBC-25885375DC9B}" presName="hierChild4" presStyleCnt="0"/>
      <dgm:spPr/>
    </dgm:pt>
    <dgm:pt modelId="{39476116-6EC3-4948-BA67-4893A1F86518}" type="pres">
      <dgm:prSet presAssocID="{C4CA8B03-38B1-4E81-AEBC-25885375DC9B}" presName="hierChild5" presStyleCnt="0"/>
      <dgm:spPr/>
    </dgm:pt>
    <dgm:pt modelId="{6F6AA32C-B57B-49A7-9F5E-910597CD8612}" type="pres">
      <dgm:prSet presAssocID="{4AF1D670-8EE4-4039-A257-FA43F16EFDFF}" presName="Name37" presStyleLbl="parChTrans1D3" presStyleIdx="28" presStyleCnt="33" custSzX="1280164" custSzY="457200"/>
      <dgm:spPr/>
    </dgm:pt>
    <dgm:pt modelId="{FF2191C1-0B3F-4E44-99C9-2151F0B2A8E3}" type="pres">
      <dgm:prSet presAssocID="{24AC6B6C-6E44-4CB4-BA4E-A4285CCD313A}" presName="hierRoot2" presStyleCnt="0">
        <dgm:presLayoutVars>
          <dgm:hierBranch val="init"/>
        </dgm:presLayoutVars>
      </dgm:prSet>
      <dgm:spPr/>
    </dgm:pt>
    <dgm:pt modelId="{AE6DF37C-BCA0-42FC-AFF4-F59BCE8BB0A3}" type="pres">
      <dgm:prSet presAssocID="{24AC6B6C-6E44-4CB4-BA4E-A4285CCD313A}" presName="rootComposite" presStyleCnt="0"/>
      <dgm:spPr/>
    </dgm:pt>
    <dgm:pt modelId="{45570978-FEAD-47B5-8345-E815210F642D}" type="pres">
      <dgm:prSet presAssocID="{24AC6B6C-6E44-4CB4-BA4E-A4285CCD313A}" presName="rootText" presStyleLbl="node3" presStyleIdx="28" presStyleCnt="33" custScaleX="157630" custScaleY="118117" custLinFactNeighborX="1665" custLinFactNeighborY="2789">
        <dgm:presLayoutVars>
          <dgm:chPref val="3"/>
        </dgm:presLayoutVars>
      </dgm:prSet>
      <dgm:spPr/>
    </dgm:pt>
    <dgm:pt modelId="{0B29E427-B682-481B-A0EA-34CF68191C12}" type="pres">
      <dgm:prSet presAssocID="{24AC6B6C-6E44-4CB4-BA4E-A4285CCD313A}" presName="rootConnector" presStyleLbl="node3" presStyleIdx="28" presStyleCnt="33"/>
      <dgm:spPr/>
    </dgm:pt>
    <dgm:pt modelId="{D93CC8AF-D09D-46BC-B400-1B788725421F}" type="pres">
      <dgm:prSet presAssocID="{24AC6B6C-6E44-4CB4-BA4E-A4285CCD313A}" presName="hierChild4" presStyleCnt="0"/>
      <dgm:spPr/>
    </dgm:pt>
    <dgm:pt modelId="{9338B472-5ED4-46FD-B373-B97544D32800}" type="pres">
      <dgm:prSet presAssocID="{24AC6B6C-6E44-4CB4-BA4E-A4285CCD313A}" presName="hierChild5" presStyleCnt="0"/>
      <dgm:spPr/>
    </dgm:pt>
    <dgm:pt modelId="{EA595334-D63B-40A8-B82B-D458CEDC80F7}" type="pres">
      <dgm:prSet presAssocID="{9DA79EF2-DB56-481E-99F3-C0FBA8156B49}" presName="Name37" presStyleLbl="parChTrans1D3" presStyleIdx="29" presStyleCnt="33" custSzX="1280164" custSzY="457200"/>
      <dgm:spPr/>
    </dgm:pt>
    <dgm:pt modelId="{C66F3B43-AD87-4D82-9A7E-D65FB81A30C4}" type="pres">
      <dgm:prSet presAssocID="{0A764692-867D-4336-8713-20848CC3E652}" presName="hierRoot2" presStyleCnt="0">
        <dgm:presLayoutVars>
          <dgm:hierBranch val="init"/>
        </dgm:presLayoutVars>
      </dgm:prSet>
      <dgm:spPr/>
    </dgm:pt>
    <dgm:pt modelId="{ADC646AF-AA9D-456D-9E6A-68960E29B8F1}" type="pres">
      <dgm:prSet presAssocID="{0A764692-867D-4336-8713-20848CC3E652}" presName="rootComposite" presStyleCnt="0"/>
      <dgm:spPr/>
    </dgm:pt>
    <dgm:pt modelId="{814F8201-6214-4833-B7E8-8BEF855512B0}" type="pres">
      <dgm:prSet presAssocID="{0A764692-867D-4336-8713-20848CC3E652}" presName="rootText" presStyleLbl="node3" presStyleIdx="29" presStyleCnt="33" custScaleX="164089" custScaleY="118117">
        <dgm:presLayoutVars>
          <dgm:chPref val="3"/>
        </dgm:presLayoutVars>
      </dgm:prSet>
      <dgm:spPr/>
    </dgm:pt>
    <dgm:pt modelId="{53D20AE1-77D4-4C35-876B-5345CC3418B1}" type="pres">
      <dgm:prSet presAssocID="{0A764692-867D-4336-8713-20848CC3E652}" presName="rootConnector" presStyleLbl="node3" presStyleIdx="29" presStyleCnt="33"/>
      <dgm:spPr/>
    </dgm:pt>
    <dgm:pt modelId="{A1533586-0CBC-4D2B-8821-389F1C38C682}" type="pres">
      <dgm:prSet presAssocID="{0A764692-867D-4336-8713-20848CC3E652}" presName="hierChild4" presStyleCnt="0"/>
      <dgm:spPr/>
    </dgm:pt>
    <dgm:pt modelId="{7FBEF0AE-D29B-428B-A2A3-52C0F8A43DCC}" type="pres">
      <dgm:prSet presAssocID="{0A764692-867D-4336-8713-20848CC3E652}" presName="hierChild5" presStyleCnt="0"/>
      <dgm:spPr/>
    </dgm:pt>
    <dgm:pt modelId="{F43F9F54-53E7-4D80-B02E-7C64046E29E1}" type="pres">
      <dgm:prSet presAssocID="{CC6C089A-6741-4084-8B2A-A99024F32178}" presName="Name37" presStyleLbl="parChTrans1D3" presStyleIdx="30" presStyleCnt="33" custSzX="1005842" custSzY="457200"/>
      <dgm:spPr/>
    </dgm:pt>
    <dgm:pt modelId="{B08BCC51-058D-49AF-894A-5E842DA70690}" type="pres">
      <dgm:prSet presAssocID="{33AE23BA-0632-4036-A722-F45FECF69D69}" presName="hierRoot2" presStyleCnt="0">
        <dgm:presLayoutVars>
          <dgm:hierBranch val="init"/>
        </dgm:presLayoutVars>
      </dgm:prSet>
      <dgm:spPr/>
    </dgm:pt>
    <dgm:pt modelId="{1F0C4ECB-157D-4B4D-BA5C-C9E7BEC17BAC}" type="pres">
      <dgm:prSet presAssocID="{33AE23BA-0632-4036-A722-F45FECF69D69}" presName="rootComposite" presStyleCnt="0"/>
      <dgm:spPr/>
    </dgm:pt>
    <dgm:pt modelId="{444F4537-C15D-46A4-BCF3-CFF7DFC3E2F8}" type="pres">
      <dgm:prSet presAssocID="{33AE23BA-0632-4036-A722-F45FECF69D69}" presName="rootText" presStyleLbl="node3" presStyleIdx="30" presStyleCnt="33" custScaleX="164089" custScaleY="118117">
        <dgm:presLayoutVars>
          <dgm:chPref val="3"/>
        </dgm:presLayoutVars>
      </dgm:prSet>
      <dgm:spPr/>
    </dgm:pt>
    <dgm:pt modelId="{80038BAB-0F8A-4312-B64A-EF54D4C0AB9E}" type="pres">
      <dgm:prSet presAssocID="{33AE23BA-0632-4036-A722-F45FECF69D69}" presName="rootConnector" presStyleLbl="node3" presStyleIdx="30" presStyleCnt="33"/>
      <dgm:spPr/>
    </dgm:pt>
    <dgm:pt modelId="{CA693201-5155-480D-95E7-4BC3CD0744B2}" type="pres">
      <dgm:prSet presAssocID="{33AE23BA-0632-4036-A722-F45FECF69D69}" presName="hierChild4" presStyleCnt="0"/>
      <dgm:spPr/>
    </dgm:pt>
    <dgm:pt modelId="{94FB3030-399C-4416-BFC8-E1DB39880838}" type="pres">
      <dgm:prSet presAssocID="{33AE23BA-0632-4036-A722-F45FECF69D69}" presName="hierChild5" presStyleCnt="0"/>
      <dgm:spPr/>
    </dgm:pt>
    <dgm:pt modelId="{029FABEF-0373-4A97-919B-31868B98361B}" type="pres">
      <dgm:prSet presAssocID="{DEF9CBBA-8C86-4991-B953-6DD50BC1278B}" presName="Name37" presStyleLbl="parChTrans1D3" presStyleIdx="31" presStyleCnt="33" custSzX="1280164" custSzY="457200"/>
      <dgm:spPr/>
    </dgm:pt>
    <dgm:pt modelId="{F93D740A-D3BE-4244-9631-B74D75CD507E}" type="pres">
      <dgm:prSet presAssocID="{965F19CA-74A7-4630-905E-2995DFF74D26}" presName="hierRoot2" presStyleCnt="0">
        <dgm:presLayoutVars>
          <dgm:hierBranch val="init"/>
        </dgm:presLayoutVars>
      </dgm:prSet>
      <dgm:spPr/>
    </dgm:pt>
    <dgm:pt modelId="{E4D34ACA-6773-4FD2-BE24-A5F68055D98C}" type="pres">
      <dgm:prSet presAssocID="{965F19CA-74A7-4630-905E-2995DFF74D26}" presName="rootComposite" presStyleCnt="0"/>
      <dgm:spPr/>
    </dgm:pt>
    <dgm:pt modelId="{579F559C-5749-40E0-8A47-0B6FAD0199C9}" type="pres">
      <dgm:prSet presAssocID="{965F19CA-74A7-4630-905E-2995DFF74D26}" presName="rootText" presStyleLbl="node3" presStyleIdx="31" presStyleCnt="33" custScaleX="164089" custScaleY="118117">
        <dgm:presLayoutVars>
          <dgm:chPref val="3"/>
        </dgm:presLayoutVars>
      </dgm:prSet>
      <dgm:spPr/>
    </dgm:pt>
    <dgm:pt modelId="{8DF668F3-F536-4C26-AA5A-8D997133D3A5}" type="pres">
      <dgm:prSet presAssocID="{965F19CA-74A7-4630-905E-2995DFF74D26}" presName="rootConnector" presStyleLbl="node3" presStyleIdx="31" presStyleCnt="33"/>
      <dgm:spPr/>
    </dgm:pt>
    <dgm:pt modelId="{38CFF651-00C7-45C8-93CB-E5E20F69AFC1}" type="pres">
      <dgm:prSet presAssocID="{965F19CA-74A7-4630-905E-2995DFF74D26}" presName="hierChild4" presStyleCnt="0"/>
      <dgm:spPr/>
    </dgm:pt>
    <dgm:pt modelId="{BB754263-A77D-4572-A678-3F5A6FD99E3C}" type="pres">
      <dgm:prSet presAssocID="{965F19CA-74A7-4630-905E-2995DFF74D26}" presName="hierChild5" presStyleCnt="0"/>
      <dgm:spPr/>
    </dgm:pt>
    <dgm:pt modelId="{90158B06-E45E-43EF-8F48-B526CFF727E5}" type="pres">
      <dgm:prSet presAssocID="{D996210A-AF1F-4F1E-AF1E-59DD620DB890}" presName="Name37" presStyleLbl="parChTrans1D3" presStyleIdx="32" presStyleCnt="33"/>
      <dgm:spPr/>
    </dgm:pt>
    <dgm:pt modelId="{B9492392-00ED-47BD-B99C-31442768242C}" type="pres">
      <dgm:prSet presAssocID="{85619043-146C-4D33-B0D4-034F2F9493BD}" presName="hierRoot2" presStyleCnt="0">
        <dgm:presLayoutVars>
          <dgm:hierBranch val="init"/>
        </dgm:presLayoutVars>
      </dgm:prSet>
      <dgm:spPr/>
    </dgm:pt>
    <dgm:pt modelId="{0BFE3B0F-A958-486B-8BE1-32BF76B2DB66}" type="pres">
      <dgm:prSet presAssocID="{85619043-146C-4D33-B0D4-034F2F9493BD}" presName="rootComposite" presStyleCnt="0"/>
      <dgm:spPr/>
    </dgm:pt>
    <dgm:pt modelId="{77798A91-5125-43AF-9F29-934AC54734D0}" type="pres">
      <dgm:prSet presAssocID="{85619043-146C-4D33-B0D4-034F2F9493BD}" presName="rootText" presStyleLbl="node3" presStyleIdx="32" presStyleCnt="33" custScaleX="164089" custScaleY="156452">
        <dgm:presLayoutVars>
          <dgm:chPref val="3"/>
        </dgm:presLayoutVars>
      </dgm:prSet>
      <dgm:spPr/>
    </dgm:pt>
    <dgm:pt modelId="{A0F566E7-F970-4A87-B0A8-333F8832E18A}" type="pres">
      <dgm:prSet presAssocID="{85619043-146C-4D33-B0D4-034F2F9493BD}" presName="rootConnector" presStyleLbl="node3" presStyleIdx="32" presStyleCnt="33"/>
      <dgm:spPr/>
    </dgm:pt>
    <dgm:pt modelId="{6C9E6CE1-F626-47AA-9CD7-22EF2D69F64D}" type="pres">
      <dgm:prSet presAssocID="{85619043-146C-4D33-B0D4-034F2F9493BD}" presName="hierChild4" presStyleCnt="0"/>
      <dgm:spPr/>
    </dgm:pt>
    <dgm:pt modelId="{EFBA959A-C799-41B7-A869-E5BC485AC2B3}" type="pres">
      <dgm:prSet presAssocID="{85619043-146C-4D33-B0D4-034F2F9493BD}" presName="hierChild5" presStyleCnt="0"/>
      <dgm:spPr/>
    </dgm:pt>
    <dgm:pt modelId="{AC91F071-D43B-4B69-A825-7464EC0E8A32}" type="pres">
      <dgm:prSet presAssocID="{86F77228-B99B-4FA8-BBB6-D391A731D591}" presName="hierChild5" presStyleCnt="0"/>
      <dgm:spPr/>
    </dgm:pt>
    <dgm:pt modelId="{1CD23D5C-E6FC-4DB9-A898-4AA1B0802058}" type="pres">
      <dgm:prSet presAssocID="{9CE6C0C4-4BE5-4368-A689-5CEA8725F900}" presName="hierChild3" presStyleCnt="0"/>
      <dgm:spPr/>
    </dgm:pt>
    <dgm:pt modelId="{F1690739-2D51-4D74-A9A6-7D46E56AD840}" type="pres">
      <dgm:prSet presAssocID="{94E2C7A8-7176-4D29-89A8-C6A5FA5DC7CD}" presName="Name111" presStyleLbl="parChTrans1D2" presStyleIdx="8" presStyleCnt="11" custSzX="1280160" custSzY="457200"/>
      <dgm:spPr/>
    </dgm:pt>
    <dgm:pt modelId="{C3EF4335-A465-45E9-AEC3-14BF4DE9AAA3}" type="pres">
      <dgm:prSet presAssocID="{B8C83371-4FC3-4E59-87EE-DB22F401C366}" presName="hierRoot3" presStyleCnt="0">
        <dgm:presLayoutVars>
          <dgm:hierBranch val="init"/>
        </dgm:presLayoutVars>
      </dgm:prSet>
      <dgm:spPr/>
    </dgm:pt>
    <dgm:pt modelId="{9C60F316-B712-48A9-8E76-1FC70D8244FB}" type="pres">
      <dgm:prSet presAssocID="{B8C83371-4FC3-4E59-87EE-DB22F401C366}" presName="rootComposite3" presStyleCnt="0"/>
      <dgm:spPr/>
    </dgm:pt>
    <dgm:pt modelId="{8E7FA515-8A83-4101-8B40-BF01A6052BD3}" type="pres">
      <dgm:prSet presAssocID="{B8C83371-4FC3-4E59-87EE-DB22F401C366}" presName="rootText3" presStyleLbl="asst1" presStyleIdx="0" presStyleCnt="3" custScaleX="166819" custScaleY="117454" custLinFactX="100000" custLinFactNeighborX="112333" custLinFactNeighborY="-19932">
        <dgm:presLayoutVars>
          <dgm:chPref val="3"/>
        </dgm:presLayoutVars>
      </dgm:prSet>
      <dgm:spPr/>
    </dgm:pt>
    <dgm:pt modelId="{0A753526-7071-41D0-B66B-AE945121B2CD}" type="pres">
      <dgm:prSet presAssocID="{B8C83371-4FC3-4E59-87EE-DB22F401C366}" presName="rootConnector3" presStyleLbl="asst1" presStyleIdx="0" presStyleCnt="3"/>
      <dgm:spPr/>
    </dgm:pt>
    <dgm:pt modelId="{36C7603A-C070-41A2-80B5-2FC00FA1D329}" type="pres">
      <dgm:prSet presAssocID="{B8C83371-4FC3-4E59-87EE-DB22F401C366}" presName="hierChild6" presStyleCnt="0"/>
      <dgm:spPr/>
    </dgm:pt>
    <dgm:pt modelId="{F9F95691-D402-418B-BD4D-6005ABCE450D}" type="pres">
      <dgm:prSet presAssocID="{B8C83371-4FC3-4E59-87EE-DB22F401C366}" presName="hierChild7" presStyleCnt="0"/>
      <dgm:spPr/>
    </dgm:pt>
    <dgm:pt modelId="{41545828-F8B9-4D11-AB9C-AA412DBCF9D7}" type="pres">
      <dgm:prSet presAssocID="{1B740962-5FEE-4EE7-A5DB-93DB250A34E8}" presName="Name111" presStyleLbl="parChTrans1D2" presStyleIdx="9" presStyleCnt="11"/>
      <dgm:spPr/>
    </dgm:pt>
    <dgm:pt modelId="{BC7B5698-EF67-44B2-B618-4C1990F31109}" type="pres">
      <dgm:prSet presAssocID="{94799974-85E6-4094-8746-ECF14C2A5B93}" presName="hierRoot3" presStyleCnt="0">
        <dgm:presLayoutVars>
          <dgm:hierBranch val="init"/>
        </dgm:presLayoutVars>
      </dgm:prSet>
      <dgm:spPr/>
    </dgm:pt>
    <dgm:pt modelId="{D5B362A5-191A-492B-897C-6DE7BD957F6E}" type="pres">
      <dgm:prSet presAssocID="{94799974-85E6-4094-8746-ECF14C2A5B93}" presName="rootComposite3" presStyleCnt="0"/>
      <dgm:spPr/>
    </dgm:pt>
    <dgm:pt modelId="{3B3640AC-DF9B-4893-8B5A-E9C463B9741C}" type="pres">
      <dgm:prSet presAssocID="{94799974-85E6-4094-8746-ECF14C2A5B93}" presName="rootText3" presStyleLbl="asst1" presStyleIdx="1" presStyleCnt="3" custScaleX="167326" custScaleY="117454" custLinFactX="-100000" custLinFactNeighborX="-132388" custLinFactNeighborY="-19523">
        <dgm:presLayoutVars>
          <dgm:chPref val="3"/>
        </dgm:presLayoutVars>
      </dgm:prSet>
      <dgm:spPr>
        <a:xfrm>
          <a:off x="3384096" y="619774"/>
          <a:ext cx="1555508" cy="324314"/>
        </a:xfrm>
        <a:prstGeom prst="rect">
          <a:avLst/>
        </a:prstGeom>
      </dgm:spPr>
    </dgm:pt>
    <dgm:pt modelId="{6610F1CC-78F1-48D5-99AE-241EF7C49DF9}" type="pres">
      <dgm:prSet presAssocID="{94799974-85E6-4094-8746-ECF14C2A5B93}" presName="rootConnector3" presStyleLbl="asst1" presStyleIdx="1" presStyleCnt="3"/>
      <dgm:spPr/>
    </dgm:pt>
    <dgm:pt modelId="{399A6CD6-7971-4345-889F-47D736AFC552}" type="pres">
      <dgm:prSet presAssocID="{94799974-85E6-4094-8746-ECF14C2A5B93}" presName="hierChild6" presStyleCnt="0"/>
      <dgm:spPr/>
    </dgm:pt>
    <dgm:pt modelId="{14765265-9DAE-48CE-82C9-C3D47DA37871}" type="pres">
      <dgm:prSet presAssocID="{94799974-85E6-4094-8746-ECF14C2A5B93}" presName="hierChild7" presStyleCnt="0"/>
      <dgm:spPr/>
    </dgm:pt>
    <dgm:pt modelId="{052D29EC-24DC-4AA7-9E6C-AD2B5E31F890}" type="pres">
      <dgm:prSet presAssocID="{0BFE3FBD-E312-4116-B327-CE2A2394B6BE}" presName="Name111" presStyleLbl="parChTrans1D2" presStyleIdx="10" presStyleCnt="11"/>
      <dgm:spPr/>
    </dgm:pt>
    <dgm:pt modelId="{286266AF-CB67-4231-BB9E-A04AD2A28D87}" type="pres">
      <dgm:prSet presAssocID="{2D4BC1D6-323A-4CB1-B68F-2DEA53411534}" presName="hierRoot3" presStyleCnt="0">
        <dgm:presLayoutVars>
          <dgm:hierBranch val="init"/>
        </dgm:presLayoutVars>
      </dgm:prSet>
      <dgm:spPr/>
    </dgm:pt>
    <dgm:pt modelId="{B9DFEA0C-7EF0-4319-80AA-8746EFE2F853}" type="pres">
      <dgm:prSet presAssocID="{2D4BC1D6-323A-4CB1-B68F-2DEA53411534}" presName="rootComposite3" presStyleCnt="0"/>
      <dgm:spPr/>
    </dgm:pt>
    <dgm:pt modelId="{B526C7CC-C142-40A8-94DB-56AE3C136549}" type="pres">
      <dgm:prSet presAssocID="{2D4BC1D6-323A-4CB1-B68F-2DEA53411534}" presName="rootText3" presStyleLbl="asst1" presStyleIdx="2" presStyleCnt="3" custScaleX="167326" custScaleY="117454" custLinFactNeighborX="-43219" custLinFactNeighborY="-43440">
        <dgm:presLayoutVars>
          <dgm:chPref val="3"/>
        </dgm:presLayoutVars>
      </dgm:prSet>
      <dgm:spPr>
        <a:xfrm>
          <a:off x="3727803" y="1146402"/>
          <a:ext cx="1097280" cy="327886"/>
        </a:xfrm>
        <a:prstGeom prst="rect">
          <a:avLst/>
        </a:prstGeom>
      </dgm:spPr>
    </dgm:pt>
    <dgm:pt modelId="{A0D7A2B4-C08E-4E11-A426-48B158D0EA64}" type="pres">
      <dgm:prSet presAssocID="{2D4BC1D6-323A-4CB1-B68F-2DEA53411534}" presName="rootConnector3" presStyleLbl="asst1" presStyleIdx="2" presStyleCnt="3"/>
      <dgm:spPr/>
    </dgm:pt>
    <dgm:pt modelId="{7981BD52-96A7-4A8A-8E5D-6E506DA23E9A}" type="pres">
      <dgm:prSet presAssocID="{2D4BC1D6-323A-4CB1-B68F-2DEA53411534}" presName="hierChild6" presStyleCnt="0"/>
      <dgm:spPr/>
    </dgm:pt>
    <dgm:pt modelId="{C3952510-5DE7-49DD-A5F7-124996429933}" type="pres">
      <dgm:prSet presAssocID="{2D4BC1D6-323A-4CB1-B68F-2DEA53411534}" presName="hierChild7" presStyleCnt="0"/>
      <dgm:spPr/>
    </dgm:pt>
  </dgm:ptLst>
  <dgm:cxnLst>
    <dgm:cxn modelId="{A4AC2D00-D26F-41AC-AF34-633415CC544D}" type="presOf" srcId="{21F79758-8DA5-4608-A5B9-85196969F125}" destId="{24D74CD2-3C0A-4C54-BE17-D6A05A79AB69}" srcOrd="1" destOrd="0" presId="urn:microsoft.com/office/officeart/2005/8/layout/orgChart1"/>
    <dgm:cxn modelId="{0DE15402-AC4D-4287-8467-6D7ED8833E27}" type="presOf" srcId="{28D31DCD-46E7-41B3-AB37-3AA8CAD7AD94}" destId="{80076653-0341-4AD4-98F6-90DD44E7B272}" srcOrd="0" destOrd="0" presId="urn:microsoft.com/office/officeart/2005/8/layout/orgChart1"/>
    <dgm:cxn modelId="{E337A404-E4A4-40F9-ACFD-3C3E56528513}" type="presOf" srcId="{28D31DCD-46E7-41B3-AB37-3AA8CAD7AD94}" destId="{C4407206-56BF-47DF-AAB9-1BDBBD1BDC91}" srcOrd="1" destOrd="0" presId="urn:microsoft.com/office/officeart/2005/8/layout/orgChart1"/>
    <dgm:cxn modelId="{BDE08305-B5CB-4438-BE59-9237012CB81E}" type="presOf" srcId="{633613DB-74C6-464A-AA54-E8184541FC1D}" destId="{C56A3364-E224-4BA8-A822-434DE2518F14}" srcOrd="0" destOrd="0" presId="urn:microsoft.com/office/officeart/2005/8/layout/orgChart1"/>
    <dgm:cxn modelId="{0F621C06-294A-4AD5-8A3A-3B20607ADFB2}" type="presOf" srcId="{C2725D51-DE9E-4F7B-81F8-06CDE3EEE09C}" destId="{150CFD13-FE9F-4201-9EB3-2D2B130407EC}" srcOrd="1" destOrd="0" presId="urn:microsoft.com/office/officeart/2005/8/layout/orgChart1"/>
    <dgm:cxn modelId="{F5F92006-A062-408F-A429-52112652CF02}" type="presOf" srcId="{9CE6C0C4-4BE5-4368-A689-5CEA8725F900}" destId="{AA5C5E92-FEE2-47AB-A884-5C678948B501}" srcOrd="0" destOrd="0" presId="urn:microsoft.com/office/officeart/2005/8/layout/orgChart1"/>
    <dgm:cxn modelId="{227D5507-379A-4BBD-8029-14FA10E1FCA9}" type="presOf" srcId="{6DE0EE0C-00DD-46E1-99FE-B897C1A2F12F}" destId="{DD31CDC9-9BAF-4F48-8C25-FE11829FDBD1}" srcOrd="0" destOrd="0" presId="urn:microsoft.com/office/officeart/2005/8/layout/orgChart1"/>
    <dgm:cxn modelId="{6AC3310A-7415-49B0-9A66-ECF2E7A1BEFC}" type="presOf" srcId="{490F097B-87C5-4DC2-A378-7332D1F1C79C}" destId="{1F4DAD37-B733-4674-9813-5B8B8FDC17B6}" srcOrd="0" destOrd="0" presId="urn:microsoft.com/office/officeart/2005/8/layout/orgChart1"/>
    <dgm:cxn modelId="{005D320A-30C8-426E-B4D2-D8D08088505F}" type="presOf" srcId="{86F77228-B99B-4FA8-BBB6-D391A731D591}" destId="{CD5138CC-7F4F-4C01-86F4-DFE96AE5EDFC}" srcOrd="1" destOrd="0" presId="urn:microsoft.com/office/officeart/2005/8/layout/orgChart1"/>
    <dgm:cxn modelId="{47CCDB0B-95EA-4BEF-9276-3FBD61B00D5F}" type="presOf" srcId="{7CFC435B-86B8-4313-A758-E3B3880E43BE}" destId="{E36575B6-EFE9-4FF2-B6DC-89498FE74B1E}" srcOrd="0" destOrd="0" presId="urn:microsoft.com/office/officeart/2005/8/layout/orgChart1"/>
    <dgm:cxn modelId="{3A778E0C-5D10-447E-8C8D-BA273A361511}" type="presOf" srcId="{C4CA8B03-38B1-4E81-AEBC-25885375DC9B}" destId="{FAB69361-B9CF-4F52-B508-9E3534C053FC}" srcOrd="0" destOrd="0" presId="urn:microsoft.com/office/officeart/2005/8/layout/orgChart1"/>
    <dgm:cxn modelId="{6821B40C-68EB-4250-A014-EC5F80D4BAEE}" type="presOf" srcId="{F62E4610-93F5-4F14-AAE7-B0DA135D7EFD}" destId="{65201848-F8DB-4DEA-BB38-FADBE1DC69E5}" srcOrd="1" destOrd="0" presId="urn:microsoft.com/office/officeart/2005/8/layout/orgChart1"/>
    <dgm:cxn modelId="{82485B0D-A102-4DA5-9EC0-3937DF88C7B8}" srcId="{4642E7FA-AF98-41D1-AC6A-58C8F240986F}" destId="{7A8A3D9D-E4A6-482B-B6C5-6895EE574552}" srcOrd="1" destOrd="0" parTransId="{490F097B-87C5-4DC2-A378-7332D1F1C79C}" sibTransId="{FFBC2BE5-8B66-4A05-ADC5-4EF48E0CE843}"/>
    <dgm:cxn modelId="{F9B8A50D-150D-4650-874B-C6E1025381C2}" srcId="{FBAC2461-DBB6-4FFD-8C16-758BD51D6324}" destId="{7CCAFA99-9815-42C0-833C-B5D755DEF6C5}" srcOrd="3" destOrd="0" parTransId="{946F71DB-6373-4C6B-B882-DA72B7610FBB}" sibTransId="{F0C99536-584C-4B48-9FB6-540C4E7F6FB7}"/>
    <dgm:cxn modelId="{E3A4E711-CDB2-41DD-8037-EB5F39406E95}" type="presOf" srcId="{0A764692-867D-4336-8713-20848CC3E652}" destId="{814F8201-6214-4833-B7E8-8BEF855512B0}" srcOrd="0" destOrd="0" presId="urn:microsoft.com/office/officeart/2005/8/layout/orgChart1"/>
    <dgm:cxn modelId="{C12A0612-7521-445E-83D0-2C14A3AA9F1E}" srcId="{86F77228-B99B-4FA8-BBB6-D391A731D591}" destId="{24AC6B6C-6E44-4CB4-BA4E-A4285CCD313A}" srcOrd="1" destOrd="0" parTransId="{4AF1D670-8EE4-4039-A257-FA43F16EFDFF}" sibTransId="{30C3064E-6B4F-40BB-85DF-4E43CCDEB831}"/>
    <dgm:cxn modelId="{26550213-FBE4-43F0-9961-A324D93D53E1}" type="presOf" srcId="{EBBCDFEC-DD34-4753-B9D7-43FE49415A19}" destId="{DF68811C-E0A2-40C8-92DF-5E427135EA97}" srcOrd="0" destOrd="0" presId="urn:microsoft.com/office/officeart/2005/8/layout/orgChart1"/>
    <dgm:cxn modelId="{F9204A1B-DDD6-424F-91DF-8591FD5B673B}" type="presOf" srcId="{DE885A17-9DE6-4809-984C-51D9C9EF9423}" destId="{E81AC071-16EC-47F6-A7D7-93FD9C8B7A8E}" srcOrd="0" destOrd="0" presId="urn:microsoft.com/office/officeart/2005/8/layout/orgChart1"/>
    <dgm:cxn modelId="{4770571C-3E80-468F-AD0A-2F3245DFB5BE}" type="presOf" srcId="{1A5DEC41-6E19-4187-BD42-4C64C8E278E0}" destId="{303E38A6-517F-46D7-8A5C-2153B896EA6E}" srcOrd="1" destOrd="0" presId="urn:microsoft.com/office/officeart/2005/8/layout/orgChart1"/>
    <dgm:cxn modelId="{A1558D1C-02EE-4A39-A93A-0307FA71254F}" type="presOf" srcId="{1B740962-5FEE-4EE7-A5DB-93DB250A34E8}" destId="{41545828-F8B9-4D11-AB9C-AA412DBCF9D7}" srcOrd="0" destOrd="0" presId="urn:microsoft.com/office/officeart/2005/8/layout/orgChart1"/>
    <dgm:cxn modelId="{8F76731D-19BD-4BCC-B0E5-738C3A4DD765}" type="presOf" srcId="{2A81EE07-0491-4690-A201-32135899E35A}" destId="{CD742502-BE2F-437F-B8A3-C099D292AC51}" srcOrd="0" destOrd="0" presId="urn:microsoft.com/office/officeart/2005/8/layout/orgChart1"/>
    <dgm:cxn modelId="{7345BC1D-AC79-4591-AFC9-FA02FE749935}" type="presOf" srcId="{469FC493-F249-4DDF-92A1-8657D65E7C99}" destId="{0558F784-F889-4BBB-B392-6F60C260E39C}" srcOrd="1" destOrd="0" presId="urn:microsoft.com/office/officeart/2005/8/layout/orgChart1"/>
    <dgm:cxn modelId="{CCB6C822-BD1F-4B5B-8EB0-45664233D402}" srcId="{1F064B12-F3F9-4D1C-8FF0-2FD6D7233C8A}" destId="{C2725D51-DE9E-4F7B-81F8-06CDE3EEE09C}" srcOrd="1" destOrd="0" parTransId="{49430961-2AA9-4C67-9F9A-E1020459D49D}" sibTransId="{584159B7-559A-49EA-AB16-D121A182A955}"/>
    <dgm:cxn modelId="{9C3FE927-1A29-46D7-8C6E-7040F65AF472}" type="presOf" srcId="{1F064B12-F3F9-4D1C-8FF0-2FD6D7233C8A}" destId="{9C9700A6-CBA0-49DD-9DBB-F3F4B0EF3D2B}" srcOrd="0" destOrd="0" presId="urn:microsoft.com/office/officeart/2005/8/layout/orgChart1"/>
    <dgm:cxn modelId="{4D8CB228-6B2E-4340-98AE-6B865259A081}" srcId="{FBAC2461-DBB6-4FFD-8C16-758BD51D6324}" destId="{7C526FF6-C76E-45E0-9F09-523E42276558}" srcOrd="5" destOrd="0" parTransId="{2D403E1E-9F8E-44A7-BB9D-44D296E73F2E}" sibTransId="{6924C4C0-35E6-4DF9-9048-FC745DA0A90F}"/>
    <dgm:cxn modelId="{C6CA5C2B-197F-4BD0-98B5-D146D0120F39}" srcId="{FBAC2461-DBB6-4FFD-8C16-758BD51D6324}" destId="{BF53142A-5E2B-4C63-A0F2-2F84164524E4}" srcOrd="2" destOrd="0" parTransId="{06C99AC3-DDF8-45C0-96A2-B15C1E82EA31}" sibTransId="{66E7FA12-DE15-485E-954A-F2F14F7A0DFA}"/>
    <dgm:cxn modelId="{9186DB2B-F2CF-4DA2-B461-8579D79326D2}" type="presOf" srcId="{9ED881F4-4F89-4D77-B614-A26D1404E934}" destId="{AB90DE99-F804-443B-BF59-C53280644E74}" srcOrd="0" destOrd="0" presId="urn:microsoft.com/office/officeart/2005/8/layout/orgChart1"/>
    <dgm:cxn modelId="{6713A82C-677D-497A-BDE4-DEB9677BDD1C}" srcId="{9CE6C0C4-4BE5-4368-A689-5CEA8725F900}" destId="{9ED881F4-4F89-4D77-B614-A26D1404E934}" srcOrd="4" destOrd="0" parTransId="{AEE6B23B-0248-4D14-AFF4-232DA5C32310}" sibTransId="{102CE8EB-48EF-4458-83B0-B66A63B26C7D}"/>
    <dgm:cxn modelId="{992AB32C-86B3-438A-AC78-FC1B9D776C78}" type="presOf" srcId="{DEF9CBBA-8C86-4991-B953-6DD50BC1278B}" destId="{029FABEF-0373-4A97-919B-31868B98361B}" srcOrd="0" destOrd="0" presId="urn:microsoft.com/office/officeart/2005/8/layout/orgChart1"/>
    <dgm:cxn modelId="{852D9A2D-B70B-40B4-9733-3A8B6DFA3D54}" type="presOf" srcId="{1E0B8151-2E29-4D6F-AC52-638FD20D1C12}" destId="{8E7AA0BF-1B29-47A8-A02D-4C62BFE1CA9A}" srcOrd="0" destOrd="0" presId="urn:microsoft.com/office/officeart/2005/8/layout/orgChart1"/>
    <dgm:cxn modelId="{5ABC1430-DBA0-4D6B-9182-9BD8FD3E892B}" type="presOf" srcId="{59CB0E28-B2BB-435D-875A-F4A9D21BDB87}" destId="{5AF3AC92-0590-42B3-96B4-4E4522699AFA}" srcOrd="0" destOrd="0" presId="urn:microsoft.com/office/officeart/2005/8/layout/orgChart1"/>
    <dgm:cxn modelId="{44C75E30-5F10-4E7A-9E71-572953C2BE81}" type="presOf" srcId="{59CB0E28-B2BB-435D-875A-F4A9D21BDB87}" destId="{406E4458-3CE7-4F76-9669-586A5710F220}" srcOrd="1" destOrd="0" presId="urn:microsoft.com/office/officeart/2005/8/layout/orgChart1"/>
    <dgm:cxn modelId="{9AE30F31-498F-4D86-BDA7-2D5515707AB1}" type="presOf" srcId="{85BB3199-B05D-4832-99E2-5144E8A3D58A}" destId="{65B46EF6-5FC2-4CFC-862B-016E718064A7}" srcOrd="1" destOrd="0" presId="urn:microsoft.com/office/officeart/2005/8/layout/orgChart1"/>
    <dgm:cxn modelId="{B5CB1232-6397-4F4D-8B6A-40EA5927C145}" type="presOf" srcId="{2D4BC1D6-323A-4CB1-B68F-2DEA53411534}" destId="{B526C7CC-C142-40A8-94DB-56AE3C136549}" srcOrd="0" destOrd="0" presId="urn:microsoft.com/office/officeart/2005/8/layout/orgChart1"/>
    <dgm:cxn modelId="{1B397333-C3C0-4025-8CA9-2D0010D0E346}" type="presOf" srcId="{D996210A-AF1F-4F1E-AF1E-59DD620DB890}" destId="{90158B06-E45E-43EF-8F48-B526CFF727E5}" srcOrd="0" destOrd="0" presId="urn:microsoft.com/office/officeart/2005/8/layout/orgChart1"/>
    <dgm:cxn modelId="{6EC97333-8D51-4E96-AA3A-3C34F1267B77}" srcId="{9CE6C0C4-4BE5-4368-A689-5CEA8725F900}" destId="{F62E4610-93F5-4F14-AAE7-B0DA135D7EFD}" srcOrd="5" destOrd="0" parTransId="{01FB9A31-8EE6-45C9-A94E-B42D26775C45}" sibTransId="{B9A7EA40-ACA2-4B1C-A476-402DF0952BD7}"/>
    <dgm:cxn modelId="{BB06E233-41AB-43F2-943D-B321AEA969EB}" type="presOf" srcId="{FBAC2461-DBB6-4FFD-8C16-758BD51D6324}" destId="{FCFB8B2E-583B-4F72-B05F-80A4C36C275D}" srcOrd="1" destOrd="0" presId="urn:microsoft.com/office/officeart/2005/8/layout/orgChart1"/>
    <dgm:cxn modelId="{CF5A8234-DEAD-4785-985E-CC0EA14F3DF2}" type="presOf" srcId="{661C0FA8-D0DA-49EC-A3EE-6A270759C272}" destId="{3A21CFC4-ED79-4A49-9C2F-83E6D7DE3ABA}" srcOrd="0" destOrd="0" presId="urn:microsoft.com/office/officeart/2005/8/layout/orgChart1"/>
    <dgm:cxn modelId="{1695C135-2ECF-426F-8F39-000B343802F9}" type="presOf" srcId="{04F033BA-7A6E-4D99-9F31-4B4E74A80C27}" destId="{38D7773D-D742-4F3A-ACF3-02ACE4577512}" srcOrd="0" destOrd="0" presId="urn:microsoft.com/office/officeart/2005/8/layout/orgChart1"/>
    <dgm:cxn modelId="{6B3FCD35-CAFF-41CC-ABB2-9B391748C2FF}" type="presOf" srcId="{144FDEF5-12FC-473F-8C14-28055F7C56DD}" destId="{23B31D01-68AF-4D39-BC7A-01F8FC8A2A7A}" srcOrd="0" destOrd="0" presId="urn:microsoft.com/office/officeart/2005/8/layout/orgChart1"/>
    <dgm:cxn modelId="{8D691439-69F7-41D4-8BB2-CE0894F312E0}" type="presOf" srcId="{2D4BC1D6-323A-4CB1-B68F-2DEA53411534}" destId="{A0D7A2B4-C08E-4E11-A426-48B158D0EA64}" srcOrd="1" destOrd="0" presId="urn:microsoft.com/office/officeart/2005/8/layout/orgChart1"/>
    <dgm:cxn modelId="{3F5FCD3B-1B81-4088-8323-9F6EB1D48C42}" type="presOf" srcId="{85619043-146C-4D33-B0D4-034F2F9493BD}" destId="{77798A91-5125-43AF-9F29-934AC54734D0}" srcOrd="0" destOrd="0" presId="urn:microsoft.com/office/officeart/2005/8/layout/orgChart1"/>
    <dgm:cxn modelId="{C310663C-0AD5-4901-9355-EC88A9C959F7}" type="presOf" srcId="{33AE23BA-0632-4036-A722-F45FECF69D69}" destId="{80038BAB-0F8A-4312-B64A-EF54D4C0AB9E}" srcOrd="1" destOrd="0" presId="urn:microsoft.com/office/officeart/2005/8/layout/orgChart1"/>
    <dgm:cxn modelId="{694C753C-F37E-4ADE-884B-AAF43D007B6E}" type="presOf" srcId="{85BB3199-B05D-4832-99E2-5144E8A3D58A}" destId="{DE1B770E-AC62-4E2D-8002-F7AA70725E26}" srcOrd="0" destOrd="0" presId="urn:microsoft.com/office/officeart/2005/8/layout/orgChart1"/>
    <dgm:cxn modelId="{B028753E-F0F1-430D-9568-B230AECDD627}" type="presOf" srcId="{946F71DB-6373-4C6B-B882-DA72B7610FBB}" destId="{D48DC033-45A4-4980-B6EB-16BCB9B67E23}" srcOrd="0" destOrd="0" presId="urn:microsoft.com/office/officeart/2005/8/layout/orgChart1"/>
    <dgm:cxn modelId="{5ED45C5B-14A0-4F41-98E5-5F9C36320489}" type="presOf" srcId="{498C35FA-8A4A-4854-AB34-1DAB63557BB7}" destId="{A9F672E8-ADE0-4265-9EAD-7819628D264C}" srcOrd="0" destOrd="0" presId="urn:microsoft.com/office/officeart/2005/8/layout/orgChart1"/>
    <dgm:cxn modelId="{3FFC525F-C68A-4583-8245-CDCFB4B560CC}" type="presOf" srcId="{52396114-738B-4116-97DA-E4DAC3DA0763}" destId="{3A7BB1A9-AD1A-4483-9E0E-30A176F003E7}" srcOrd="0" destOrd="0" presId="urn:microsoft.com/office/officeart/2005/8/layout/orgChart1"/>
    <dgm:cxn modelId="{2BD10641-9A4E-44DC-9450-E8013BA0E318}" type="presOf" srcId="{04F033BA-7A6E-4D99-9F31-4B4E74A80C27}" destId="{4699A40A-F6FF-46C0-B78F-DA116DA5EFCF}" srcOrd="1" destOrd="0" presId="urn:microsoft.com/office/officeart/2005/8/layout/orgChart1"/>
    <dgm:cxn modelId="{FCE99D42-E5C9-4CF1-B4C7-C87C98AA12AC}" type="presOf" srcId="{1A51544A-164E-46FB-B9CA-A11E6D5687D6}" destId="{7A0D9465-5A8F-49BF-99DC-1DE05CE2CB54}" srcOrd="0" destOrd="0" presId="urn:microsoft.com/office/officeart/2005/8/layout/orgChart1"/>
    <dgm:cxn modelId="{14C72B63-741B-48DE-994D-5940F8644D69}" srcId="{86F77228-B99B-4FA8-BBB6-D391A731D591}" destId="{0A764692-867D-4336-8713-20848CC3E652}" srcOrd="2" destOrd="0" parTransId="{9DA79EF2-DB56-481E-99F3-C0FBA8156B49}" sibTransId="{D08B19D2-D95E-4726-9725-0B025E623E1F}"/>
    <dgm:cxn modelId="{AE449043-E95D-48AD-B085-6FA65F3C5CA4}" type="presOf" srcId="{0F47A098-CF65-4155-86EE-5015057F27BF}" destId="{568E69A4-D804-44BC-A12C-6242FEC3A31A}" srcOrd="0" destOrd="0" presId="urn:microsoft.com/office/officeart/2005/8/layout/orgChart1"/>
    <dgm:cxn modelId="{F89CD063-9452-4BAF-866D-FF239E253009}" type="presOf" srcId="{C73DF18D-082B-47AB-AE7F-553CAF15D45C}" destId="{A330987E-4255-4DE8-A9CF-E7C776BB9D00}" srcOrd="0" destOrd="0" presId="urn:microsoft.com/office/officeart/2005/8/layout/orgChart1"/>
    <dgm:cxn modelId="{02BB2864-2A3A-48FA-B689-B16E1B745FB2}" type="presOf" srcId="{A8A52515-FE15-4EDB-B99A-FA17994519AE}" destId="{954ADBF8-C779-4FF2-ADDF-6A113B5660E1}" srcOrd="0" destOrd="0" presId="urn:microsoft.com/office/officeart/2005/8/layout/orgChart1"/>
    <dgm:cxn modelId="{DCFF6644-A055-4A44-A45E-E3642ACF24EF}" type="presOf" srcId="{B8C83371-4FC3-4E59-87EE-DB22F401C366}" destId="{0A753526-7071-41D0-B66B-AE945121B2CD}" srcOrd="1" destOrd="0" presId="urn:microsoft.com/office/officeart/2005/8/layout/orgChart1"/>
    <dgm:cxn modelId="{9FF3DF44-D287-426C-981C-BE184EB91246}" type="presOf" srcId="{73267499-2C72-4DB0-984C-FA203B175D74}" destId="{6EAF5686-1F9E-4609-B655-F1AC5F3E6A08}" srcOrd="0" destOrd="0" presId="urn:microsoft.com/office/officeart/2005/8/layout/orgChart1"/>
    <dgm:cxn modelId="{DCD6BD45-8FD2-4F58-9558-744ED7F33FAC}" type="presOf" srcId="{518A24CA-44A4-46D5-BB1E-AC0CA5D0AE72}" destId="{DD1C87A7-00DA-4400-A705-3828D7FC350C}" srcOrd="0" destOrd="0" presId="urn:microsoft.com/office/officeart/2005/8/layout/orgChart1"/>
    <dgm:cxn modelId="{6DC1BB46-8520-4B60-8FB3-400B1DAA0A47}" type="presOf" srcId="{21F79758-8DA5-4608-A5B9-85196969F125}" destId="{42978724-E2AB-4D09-ABAF-13B3796B304D}" srcOrd="0" destOrd="0" presId="urn:microsoft.com/office/officeart/2005/8/layout/orgChart1"/>
    <dgm:cxn modelId="{4BF83049-91AE-46AF-A64E-B91698B1F307}" type="presOf" srcId="{9CE6C0C4-4BE5-4368-A689-5CEA8725F900}" destId="{A50477F1-C178-4CB5-AA40-6C92FBD1ABAF}" srcOrd="1" destOrd="0" presId="urn:microsoft.com/office/officeart/2005/8/layout/orgChart1"/>
    <dgm:cxn modelId="{01F39369-9E1F-46EF-9409-EC5DE3056928}" type="presOf" srcId="{7CFC435B-86B8-4313-A758-E3B3880E43BE}" destId="{CC51CE04-4FDB-438D-A570-B365F5D341ED}" srcOrd="1" destOrd="0" presId="urn:microsoft.com/office/officeart/2005/8/layout/orgChart1"/>
    <dgm:cxn modelId="{6C78356A-6D29-4BCA-9B4E-8D7311AEA474}" type="presOf" srcId="{94799974-85E6-4094-8746-ECF14C2A5B93}" destId="{6610F1CC-78F1-48D5-99AE-241EF7C49DF9}" srcOrd="1" destOrd="0" presId="urn:microsoft.com/office/officeart/2005/8/layout/orgChart1"/>
    <dgm:cxn modelId="{C49E904A-4F37-4AA0-9ADA-ADB89DEE6B56}" type="presOf" srcId="{AEE6B23B-0248-4D14-AFF4-232DA5C32310}" destId="{73BD19B8-9D60-4974-9C72-C80597F5F8C3}" srcOrd="0" destOrd="0" presId="urn:microsoft.com/office/officeart/2005/8/layout/orgChart1"/>
    <dgm:cxn modelId="{DC96A54A-7735-4990-BA30-31E2811DB227}" type="presOf" srcId="{94799974-85E6-4094-8746-ECF14C2A5B93}" destId="{3B3640AC-DF9B-4893-8B5A-E9C463B9741C}" srcOrd="0" destOrd="0" presId="urn:microsoft.com/office/officeart/2005/8/layout/orgChart1"/>
    <dgm:cxn modelId="{D5BCFF6A-A0C7-4B26-A896-D32780D76C83}" type="presOf" srcId="{4AF1D670-8EE4-4039-A257-FA43F16EFDFF}" destId="{6F6AA32C-B57B-49A7-9F5E-910597CD8612}" srcOrd="0" destOrd="0" presId="urn:microsoft.com/office/officeart/2005/8/layout/orgChart1"/>
    <dgm:cxn modelId="{15FC204B-DDA1-4518-9FD5-991FC9ACB91D}" type="presOf" srcId="{20D928D9-D03A-4B6C-BD72-A14FD041D8B9}" destId="{870F9FDB-6940-41C2-B430-75363290D18A}" srcOrd="0" destOrd="0" presId="urn:microsoft.com/office/officeart/2005/8/layout/orgChart1"/>
    <dgm:cxn modelId="{5D970A4C-DFE0-4D52-85DA-5B48890B9832}" type="presOf" srcId="{DF2D614E-5340-4701-947B-73234E194C46}" destId="{A0E9AFF0-0320-4CB1-902E-35B009BCD8C2}" srcOrd="0" destOrd="0" presId="urn:microsoft.com/office/officeart/2005/8/layout/orgChart1"/>
    <dgm:cxn modelId="{6E7FFF4C-B651-4112-93BF-A5F723211FBB}" type="presOf" srcId="{988D2A06-8D8A-4F1D-B9CE-4FE8A1020F5F}" destId="{85E8B901-7EEA-418B-B658-FA4D69DDDF2A}" srcOrd="0" destOrd="0" presId="urn:microsoft.com/office/officeart/2005/8/layout/orgChart1"/>
    <dgm:cxn modelId="{116CF94D-BAAD-421F-B83B-A24FB1B971B2}" type="presOf" srcId="{3F75ECCB-BF9F-4350-BD23-0640E682A23E}" destId="{5064EA6C-DAE6-4FDC-A1F4-34F5C7E5D580}" srcOrd="1" destOrd="0" presId="urn:microsoft.com/office/officeart/2005/8/layout/orgChart1"/>
    <dgm:cxn modelId="{BC360D4E-D534-4A21-ACE4-1352005D7B37}" type="presOf" srcId="{B928F4DB-F938-4759-8E60-4F8322133A26}" destId="{4585F088-5947-42C9-A852-3F3FB0E8F97E}" srcOrd="0" destOrd="0" presId="urn:microsoft.com/office/officeart/2005/8/layout/orgChart1"/>
    <dgm:cxn modelId="{57CD3050-2BD6-49C5-9989-C6DE5AF8885C}" srcId="{9CE6C0C4-4BE5-4368-A689-5CEA8725F900}" destId="{4642E7FA-AF98-41D1-AC6A-58C8F240986F}" srcOrd="1" destOrd="0" parTransId="{3BF1E573-250C-4C48-81CE-057B5CDAC209}" sibTransId="{50B8A201-6DB3-488A-9624-E3DAEBBF1BE2}"/>
    <dgm:cxn modelId="{3D2C5150-3490-4018-BCAC-0EE5EEA629B7}" type="presOf" srcId="{0BFE3FBD-E312-4116-B327-CE2A2394B6BE}" destId="{052D29EC-24DC-4AA7-9E6C-AD2B5E31F890}" srcOrd="0" destOrd="0" presId="urn:microsoft.com/office/officeart/2005/8/layout/orgChart1"/>
    <dgm:cxn modelId="{D459C971-DE3C-4AAC-B709-95F6A682440A}" type="presOf" srcId="{2D2B539A-2BFA-4559-A374-93C4FFAE85B2}" destId="{1F5D1A64-8151-40B1-B428-A435748B6104}" srcOrd="0" destOrd="0" presId="urn:microsoft.com/office/officeart/2005/8/layout/orgChart1"/>
    <dgm:cxn modelId="{D4C35752-761D-42C7-B1D4-5F3051FD2086}" srcId="{F62E4610-93F5-4F14-AAE7-B0DA135D7EFD}" destId="{85BB3199-B05D-4832-99E2-5144E8A3D58A}" srcOrd="1" destOrd="0" parTransId="{6C7ED873-09E7-4507-A847-ABD66DAF4C9F}" sibTransId="{D3E28A88-3108-4AD7-B373-149E27D532CF}"/>
    <dgm:cxn modelId="{A0427C72-89ED-498C-82F7-ADBE0EE99165}" type="presOf" srcId="{E36CA06F-F46F-47BD-8861-4EF8B0417262}" destId="{B26E007E-3C17-489F-B7F4-0C4444A447CF}" srcOrd="0" destOrd="0" presId="urn:microsoft.com/office/officeart/2005/8/layout/orgChart1"/>
    <dgm:cxn modelId="{832CB852-71C3-408A-A6EA-0D2A9A35A102}" type="presOf" srcId="{91AC42AA-45D7-423F-978B-06C2D2EF59E4}" destId="{8A74A1B3-7431-43A6-92BB-FA0579581306}" srcOrd="0" destOrd="0" presId="urn:microsoft.com/office/officeart/2005/8/layout/orgChart1"/>
    <dgm:cxn modelId="{08DC7553-2E49-450F-9221-7A699EDE65D3}" srcId="{661C0FA8-D0DA-49EC-A3EE-6A270759C272}" destId="{9CE6C0C4-4BE5-4368-A689-5CEA8725F900}" srcOrd="0" destOrd="0" parTransId="{3E319987-1FB4-4BD4-B702-04C3C40838E7}" sibTransId="{E3CB2436-118B-4178-B959-CED77F68A9C0}"/>
    <dgm:cxn modelId="{37B98853-B69D-4D1D-9BA7-DCF41FB73F81}" srcId="{4642E7FA-AF98-41D1-AC6A-58C8F240986F}" destId="{DF2D614E-5340-4701-947B-73234E194C46}" srcOrd="2" destOrd="0" parTransId="{D5080644-C33C-45BD-BDEF-EA5C2EE9321F}" sibTransId="{DF76B182-95B9-4FE9-9A79-680067665545}"/>
    <dgm:cxn modelId="{45840074-9CF4-46F7-99A9-B6A18BA76672}" type="presOf" srcId="{4642E7FA-AF98-41D1-AC6A-58C8F240986F}" destId="{E6AB1B88-A630-46AA-A333-CB4E7FEDD052}" srcOrd="0" destOrd="0" presId="urn:microsoft.com/office/officeart/2005/8/layout/orgChart1"/>
    <dgm:cxn modelId="{D7FC1E54-59D0-4D8E-BF96-51E3481A60C3}" srcId="{9CE6C0C4-4BE5-4368-A689-5CEA8725F900}" destId="{1F064B12-F3F9-4D1C-8FF0-2FD6D7233C8A}" srcOrd="6" destOrd="0" parTransId="{28E5F0B3-76EB-4E4A-8EEF-EC376CAE4729}" sibTransId="{D75ED248-7B7C-419E-A27B-68D441F6406C}"/>
    <dgm:cxn modelId="{2A7C7F54-356C-41C9-B3F2-8C41C3716E76}" type="presOf" srcId="{7C6FBD0D-BD2D-41D7-9FE4-0D083F0B0F3F}" destId="{CCD6013C-6A21-40C7-9B92-B534AE440A84}" srcOrd="0" destOrd="0" presId="urn:microsoft.com/office/officeart/2005/8/layout/orgChart1"/>
    <dgm:cxn modelId="{3AAAB375-089B-4343-A63A-B30ED0D0C85A}" type="presOf" srcId="{06C99AC3-DDF8-45C0-96A2-B15C1E82EA31}" destId="{8BB9104D-98F0-43F5-A1FD-84E75544A2E5}" srcOrd="0" destOrd="0" presId="urn:microsoft.com/office/officeart/2005/8/layout/orgChart1"/>
    <dgm:cxn modelId="{B4C78756-7500-40E7-925E-AA7622D82347}" type="presOf" srcId="{A6F51891-CFC4-4569-9836-316372855BBC}" destId="{2A0C4C3E-9756-4C51-B481-41A29A09E44D}" srcOrd="1" destOrd="0" presId="urn:microsoft.com/office/officeart/2005/8/layout/orgChart1"/>
    <dgm:cxn modelId="{8FAB6757-7659-41B2-BD26-1ED695591C56}" type="presOf" srcId="{9ED881F4-4F89-4D77-B614-A26D1404E934}" destId="{EE28D3B2-F551-457A-B13F-DF84D539911B}" srcOrd="1" destOrd="0" presId="urn:microsoft.com/office/officeart/2005/8/layout/orgChart1"/>
    <dgm:cxn modelId="{53B91778-62CD-4579-B523-E7841DA91A52}" type="presOf" srcId="{144FDEF5-12FC-473F-8C14-28055F7C56DD}" destId="{BACEB3DB-D4C2-4BCF-922B-7D5ED2E90015}" srcOrd="1" destOrd="0" presId="urn:microsoft.com/office/officeart/2005/8/layout/orgChart1"/>
    <dgm:cxn modelId="{01037D59-AD1E-4445-AFA4-1E332AC2A123}" srcId="{F62E4610-93F5-4F14-AAE7-B0DA135D7EFD}" destId="{1054FD33-7630-40A6-9ECC-C3FDAB5DBDB5}" srcOrd="0" destOrd="0" parTransId="{B879FF8D-61C6-4A01-8D20-474F93B2B9B9}" sibTransId="{16CED2D6-A7E2-4575-BF8B-E23DEE44B435}"/>
    <dgm:cxn modelId="{B4F2B65A-7404-4581-AA0D-6FCA4209BBD1}" type="presOf" srcId="{1488F0A5-D0EE-432F-AF8A-6EA229A7499C}" destId="{1039953C-0580-478C-A54F-606FDFF04318}" srcOrd="1" destOrd="0" presId="urn:microsoft.com/office/officeart/2005/8/layout/orgChart1"/>
    <dgm:cxn modelId="{CA49927D-E133-4644-8143-1543F73ADB0B}" type="presOf" srcId="{1488F0A5-D0EE-432F-AF8A-6EA229A7499C}" destId="{AE9C63F8-E955-4001-ABA1-57DCB50B82A5}" srcOrd="0" destOrd="0" presId="urn:microsoft.com/office/officeart/2005/8/layout/orgChart1"/>
    <dgm:cxn modelId="{ED19D17D-9738-43F3-874C-11331C2CB7BA}" srcId="{86F77228-B99B-4FA8-BBB6-D391A731D591}" destId="{C4CA8B03-38B1-4E81-AEBC-25885375DC9B}" srcOrd="0" destOrd="0" parTransId="{BC47FA95-0494-4535-867F-5C45B6831AC7}" sibTransId="{4B983A14-72E2-44B0-A432-E89C30B7D78F}"/>
    <dgm:cxn modelId="{8C3F2481-1A47-4BD4-8DBD-EC2A22B9A760}" type="presOf" srcId="{B85EB2E0-A551-4805-83EC-22A9AA0DCBC2}" destId="{EC410D5E-9AD3-4BDE-BC6C-2C79894D64E7}" srcOrd="0" destOrd="0" presId="urn:microsoft.com/office/officeart/2005/8/layout/orgChart1"/>
    <dgm:cxn modelId="{15B4A481-F8A9-457F-BB14-8EA72C247FBC}" type="presOf" srcId="{0A764692-867D-4336-8713-20848CC3E652}" destId="{53D20AE1-77D4-4C35-876B-5345CC3418B1}" srcOrd="1" destOrd="0" presId="urn:microsoft.com/office/officeart/2005/8/layout/orgChart1"/>
    <dgm:cxn modelId="{7AA1BA82-D47A-4AB5-8783-B64BE2E2636D}" type="presOf" srcId="{F62E4610-93F5-4F14-AAE7-B0DA135D7EFD}" destId="{12AB987F-9B22-443B-8546-A5D06E623E2A}" srcOrd="0" destOrd="0" presId="urn:microsoft.com/office/officeart/2005/8/layout/orgChart1"/>
    <dgm:cxn modelId="{9C0F3384-A0C7-43F4-83C3-BBC86D53CB3A}" type="presOf" srcId="{1A51544A-164E-46FB-B9CA-A11E6D5687D6}" destId="{A50034A5-240E-4627-937D-B28848C7B92B}" srcOrd="1" destOrd="0" presId="urn:microsoft.com/office/officeart/2005/8/layout/orgChart1"/>
    <dgm:cxn modelId="{B8A28484-F8D1-4629-AA38-9099E7608141}" srcId="{9ED881F4-4F89-4D77-B614-A26D1404E934}" destId="{20D928D9-D03A-4B6C-BD72-A14FD041D8B9}" srcOrd="2" destOrd="0" parTransId="{633613DB-74C6-464A-AA54-E8184541FC1D}" sibTransId="{35D83D57-51C6-4F3F-ADE5-1E3DE55E5D90}"/>
    <dgm:cxn modelId="{9CFCD985-00C9-474D-BF46-1BA1E189CEC4}" srcId="{9ED881F4-4F89-4D77-B614-A26D1404E934}" destId="{424A31F4-51B8-4C43-8489-63C48CB621EF}" srcOrd="3" destOrd="0" parTransId="{E36CA06F-F46F-47BD-8861-4EF8B0417262}" sibTransId="{6B8ACBD0-FF60-4F2D-A050-3AE7BCC333BE}"/>
    <dgm:cxn modelId="{F9BA2D86-B596-4C78-8F29-EC63AA0B100F}" srcId="{4642E7FA-AF98-41D1-AC6A-58C8F240986F}" destId="{EBBCDFEC-DD34-4753-B9D7-43FE49415A19}" srcOrd="0" destOrd="0" parTransId="{7C6FBD0D-BD2D-41D7-9FE4-0D083F0B0F3F}" sibTransId="{94758CAC-EE5C-4B2B-9CB5-BB452771A825}"/>
    <dgm:cxn modelId="{FC214487-6D44-4882-8CB1-D6615A73BD4C}" type="presOf" srcId="{7C526FF6-C76E-45E0-9F09-523E42276558}" destId="{DC85D52C-7121-4652-9C4E-A5570BB6D124}" srcOrd="0" destOrd="0" presId="urn:microsoft.com/office/officeart/2005/8/layout/orgChart1"/>
    <dgm:cxn modelId="{B2D5C587-C263-42FB-AE1C-FCA8BB11F678}" type="presOf" srcId="{94E2C7A8-7176-4D29-89A8-C6A5FA5DC7CD}" destId="{F1690739-2D51-4D74-A9A6-7D46E56AD840}" srcOrd="0" destOrd="0" presId="urn:microsoft.com/office/officeart/2005/8/layout/orgChart1"/>
    <dgm:cxn modelId="{62A05C8B-0CC6-42C0-9E15-91AB7EA9C0E7}" type="presOf" srcId="{7F4205D0-853A-4E23-B337-A1C5372749B9}" destId="{2949D1D7-3864-4E7C-B273-ED925A80ED89}" srcOrd="0" destOrd="0" presId="urn:microsoft.com/office/officeart/2005/8/layout/orgChart1"/>
    <dgm:cxn modelId="{3DDAF68C-C8CB-4737-9CB5-E27D50EF0CCC}" type="presOf" srcId="{B8C83371-4FC3-4E59-87EE-DB22F401C366}" destId="{8E7FA515-8A83-4101-8B40-BF01A6052BD3}" srcOrd="0" destOrd="0" presId="urn:microsoft.com/office/officeart/2005/8/layout/orgChart1"/>
    <dgm:cxn modelId="{21CE578E-1CD1-447B-B011-8D20F44B441E}" type="presOf" srcId="{CC6C089A-6741-4084-8B2A-A99024F32178}" destId="{F43F9F54-53E7-4D80-B02E-7C64046E29E1}" srcOrd="0" destOrd="0" presId="urn:microsoft.com/office/officeart/2005/8/layout/orgChart1"/>
    <dgm:cxn modelId="{31A79D91-0D88-4AE1-BF29-BAF65E80B3DA}" type="presOf" srcId="{C2725D51-DE9E-4F7B-81F8-06CDE3EEE09C}" destId="{D4F248D4-205F-4DF1-9D3F-D79C02A85648}" srcOrd="0" destOrd="0" presId="urn:microsoft.com/office/officeart/2005/8/layout/orgChart1"/>
    <dgm:cxn modelId="{9D55EA92-2D66-4896-AFAA-46FB6B895AB8}" srcId="{1F064B12-F3F9-4D1C-8FF0-2FD6D7233C8A}" destId="{A230DB8C-29C1-4E44-8056-2D77D80C2D9C}" srcOrd="4" destOrd="0" parTransId="{96B31BA5-86A7-4F5D-AE58-89ED3282E08E}" sibTransId="{8BC616C1-FDDE-49CA-BABF-502755383544}"/>
    <dgm:cxn modelId="{AF8B2893-77DB-44E0-B319-AB07BC38DCCC}" srcId="{9ED881F4-4F89-4D77-B614-A26D1404E934}" destId="{1A5DEC41-6E19-4187-BD42-4C64C8E278E0}" srcOrd="0" destOrd="0" parTransId="{518A24CA-44A4-46D5-BB1E-AC0CA5D0AE72}" sibTransId="{162B9742-0510-44B6-85EF-F33D77730CA7}"/>
    <dgm:cxn modelId="{DF459197-7213-4572-B0B8-47F8354AE15F}" type="presOf" srcId="{4642E7FA-AF98-41D1-AC6A-58C8F240986F}" destId="{C2A2C1E7-5826-4FB0-AE5A-37128B49DB77}" srcOrd="1" destOrd="0" presId="urn:microsoft.com/office/officeart/2005/8/layout/orgChart1"/>
    <dgm:cxn modelId="{0B1B0099-EB9D-4045-80EE-616AE1C01636}" type="presOf" srcId="{7C526FF6-C76E-45E0-9F09-523E42276558}" destId="{D8CAAFFE-A198-4ED9-95AE-2C13729A4E3D}" srcOrd="1" destOrd="0" presId="urn:microsoft.com/office/officeart/2005/8/layout/orgChart1"/>
    <dgm:cxn modelId="{3FE43E9B-0A2C-429E-BFEB-1CAA62F65542}" srcId="{86F77228-B99B-4FA8-BBB6-D391A731D591}" destId="{85619043-146C-4D33-B0D4-034F2F9493BD}" srcOrd="5" destOrd="0" parTransId="{D996210A-AF1F-4F1E-AF1E-59DD620DB890}" sibTransId="{4975B3EB-27FA-4382-BD58-02CE14ACB092}"/>
    <dgm:cxn modelId="{8546E3A0-897D-4116-9201-FAB6FBE3169D}" type="presOf" srcId="{31422538-92E7-42A3-A170-1395CFBACC6C}" destId="{C73BE2BC-E83F-4E7F-A1EC-C9C930C8CF9A}" srcOrd="0" destOrd="0" presId="urn:microsoft.com/office/officeart/2005/8/layout/orgChart1"/>
    <dgm:cxn modelId="{A5D4C7A5-8DF8-4BB4-B126-A78F92969A73}" type="presOf" srcId="{7CCAFA99-9815-42C0-833C-B5D755DEF6C5}" destId="{2FAB9B2B-B5BF-4C0C-8E4B-B6565C3E544E}" srcOrd="1" destOrd="0" presId="urn:microsoft.com/office/officeart/2005/8/layout/orgChart1"/>
    <dgm:cxn modelId="{F2A96FA6-AFDF-4E83-9A4F-E5F46C35FF65}" type="presOf" srcId="{EF8F1ACF-2A3E-47A6-836D-4AE109CF578E}" destId="{AE2E5DB7-7AA0-4EE1-84E0-49488A2D912C}" srcOrd="0" destOrd="0" presId="urn:microsoft.com/office/officeart/2005/8/layout/orgChart1"/>
    <dgm:cxn modelId="{5301FEA6-C3D0-4F8B-A2D5-5BAB9FC3EF98}" type="presOf" srcId="{EBBCDFEC-DD34-4753-B9D7-43FE49415A19}" destId="{E1E1C8AB-D083-4C77-A347-093E3F00FF13}" srcOrd="1" destOrd="0" presId="urn:microsoft.com/office/officeart/2005/8/layout/orgChart1"/>
    <dgm:cxn modelId="{FD851CA9-2E64-40E6-8CCD-7E077EBFA85A}" srcId="{1F064B12-F3F9-4D1C-8FF0-2FD6D7233C8A}" destId="{BDF7567B-A257-445F-A048-8D2D828920DD}" srcOrd="5" destOrd="0" parTransId="{91AC42AA-45D7-423F-978B-06C2D2EF59E4}" sibTransId="{02CD6C2E-245A-4962-995D-FCBCC48E78E2}"/>
    <dgm:cxn modelId="{5EB368A9-D60D-4032-9FC7-21B66463CAE9}" type="presOf" srcId="{CC2E994F-10EC-43F1-B148-70377C8134C6}" destId="{F31567E8-B489-48F8-AEEC-53C343868C14}" srcOrd="0" destOrd="0" presId="urn:microsoft.com/office/officeart/2005/8/layout/orgChart1"/>
    <dgm:cxn modelId="{B3A3A1A9-F3C2-44E5-8AB7-52E05F9627CA}" srcId="{9CE6C0C4-4BE5-4368-A689-5CEA8725F900}" destId="{FBAC2461-DBB6-4FFD-8C16-758BD51D6324}" srcOrd="3" destOrd="0" parTransId="{DE885A17-9DE6-4809-984C-51D9C9EF9423}" sibTransId="{48CDD550-705E-45CE-968A-93CB9B69DBC4}"/>
    <dgm:cxn modelId="{7B6369AB-A3C7-4027-BC0E-232E1C489BDD}" type="presOf" srcId="{7A8A3D9D-E4A6-482B-B6C5-6895EE574552}" destId="{56CC5889-1CC2-465C-80F5-B1641B01B0B5}" srcOrd="0" destOrd="0" presId="urn:microsoft.com/office/officeart/2005/8/layout/orgChart1"/>
    <dgm:cxn modelId="{4D99FAAB-31B0-4995-9E65-2E928A7CFB5A}" srcId="{9CE6C0C4-4BE5-4368-A689-5CEA8725F900}" destId="{B8C83371-4FC3-4E59-87EE-DB22F401C366}" srcOrd="8" destOrd="0" parTransId="{94E2C7A8-7176-4D29-89A8-C6A5FA5DC7CD}" sibTransId="{82B7FE9F-FDBB-4954-93E2-EA6EA651236F}"/>
    <dgm:cxn modelId="{5BF783AC-F5AB-4A1C-8312-D2D5EA375F57}" type="presOf" srcId="{965F19CA-74A7-4630-905E-2995DFF74D26}" destId="{8DF668F3-F536-4C26-AA5A-8D997133D3A5}" srcOrd="1" destOrd="0" presId="urn:microsoft.com/office/officeart/2005/8/layout/orgChart1"/>
    <dgm:cxn modelId="{872FD4AC-A03F-46D1-AC93-C83D2ADE5800}" srcId="{21F79758-8DA5-4608-A5B9-85196969F125}" destId="{7CFC435B-86B8-4313-A758-E3B3880E43BE}" srcOrd="1" destOrd="0" parTransId="{0F47A098-CF65-4155-86EE-5015057F27BF}" sibTransId="{0576E6DE-F9C7-4051-9145-6D35DC6E8587}"/>
    <dgm:cxn modelId="{D8931CAE-21C9-40E0-A4F6-1F21FB188B7B}" type="presOf" srcId="{49430961-2AA9-4C67-9F9A-E1020459D49D}" destId="{5264849B-87BE-4958-9B32-DA04C4C76BAC}" srcOrd="0" destOrd="0" presId="urn:microsoft.com/office/officeart/2005/8/layout/orgChart1"/>
    <dgm:cxn modelId="{591E54AE-6A15-40A4-8A67-9CEDB34DAA80}" type="presOf" srcId="{1054FD33-7630-40A6-9ECC-C3FDAB5DBDB5}" destId="{39C483EA-F35D-4212-812B-2C837583518C}" srcOrd="1" destOrd="0" presId="urn:microsoft.com/office/officeart/2005/8/layout/orgChart1"/>
    <dgm:cxn modelId="{2554F3AF-9BA8-4625-BB16-6D0FE23A2BFD}" type="presOf" srcId="{6C7ED873-09E7-4507-A847-ABD66DAF4C9F}" destId="{AEB5FE80-3CB2-4A3F-817A-CFAA06E7F08C}" srcOrd="0" destOrd="0" presId="urn:microsoft.com/office/officeart/2005/8/layout/orgChart1"/>
    <dgm:cxn modelId="{DC8880B3-DA62-475B-A061-2544CF1A3CB3}" type="presOf" srcId="{1054FD33-7630-40A6-9ECC-C3FDAB5DBDB5}" destId="{44956C16-1742-468D-A2E2-0BFE33919DE8}" srcOrd="0" destOrd="0" presId="urn:microsoft.com/office/officeart/2005/8/layout/orgChart1"/>
    <dgm:cxn modelId="{ECDD0CB4-DE35-44BF-8790-D08E14B6CEF4}" srcId="{1F064B12-F3F9-4D1C-8FF0-2FD6D7233C8A}" destId="{31422538-92E7-42A3-A170-1395CFBACC6C}" srcOrd="3" destOrd="0" parTransId="{B85EB2E0-A551-4805-83EC-22A9AA0DCBC2}" sibTransId="{312B387A-5C0D-45BF-8A44-DE26FD601E5C}"/>
    <dgm:cxn modelId="{DD8D23B4-BA85-4992-ABD2-A792C29B720E}" type="presOf" srcId="{01FB9A31-8EE6-45C9-A94E-B42D26775C45}" destId="{98C8E0E6-A22E-4A19-9F3A-EC616342640D}" srcOrd="0" destOrd="0" presId="urn:microsoft.com/office/officeart/2005/8/layout/orgChart1"/>
    <dgm:cxn modelId="{8D1ED4B4-5F8E-4FF1-907F-73D4C0DC769F}" type="presOf" srcId="{BDF7567B-A257-445F-A048-8D2D828920DD}" destId="{F1FECE51-D402-4209-8DC3-CDAFE44A65CC}" srcOrd="1" destOrd="0" presId="urn:microsoft.com/office/officeart/2005/8/layout/orgChart1"/>
    <dgm:cxn modelId="{9F24D9B5-A4E4-4528-82B9-F06BB6880D2B}" type="presOf" srcId="{BF53142A-5E2B-4C63-A0F2-2F84164524E4}" destId="{6B5C8C5E-4BD0-4E63-A358-BE7D6A33C8D6}" srcOrd="1" destOrd="0" presId="urn:microsoft.com/office/officeart/2005/8/layout/orgChart1"/>
    <dgm:cxn modelId="{532716B6-113A-4738-AFA9-FB50575BE581}" type="presOf" srcId="{3BF1E573-250C-4C48-81CE-057B5CDAC209}" destId="{78658E14-CDE7-45DA-B47C-B76155005CC9}" srcOrd="0" destOrd="0" presId="urn:microsoft.com/office/officeart/2005/8/layout/orgChart1"/>
    <dgm:cxn modelId="{C51AE7B6-AB5F-462C-A1D6-B2751DB8B7C1}" srcId="{9ED881F4-4F89-4D77-B614-A26D1404E934}" destId="{3F75ECCB-BF9F-4350-BD23-0640E682A23E}" srcOrd="4" destOrd="0" parTransId="{EF8F1ACF-2A3E-47A6-836D-4AE109CF578E}" sibTransId="{537E642A-AA8A-4EEC-95AA-4F546FB41723}"/>
    <dgm:cxn modelId="{4BF154B7-DC59-4EEF-9904-A707F1C5D6BD}" type="presOf" srcId="{A230DB8C-29C1-4E44-8056-2D77D80C2D9C}" destId="{9EE5FB31-0BD3-4DBE-B8C8-EEDE836280D0}" srcOrd="0" destOrd="0" presId="urn:microsoft.com/office/officeart/2005/8/layout/orgChart1"/>
    <dgm:cxn modelId="{EF13A3B7-EB39-4F00-BF0E-D471D112D1BD}" type="presOf" srcId="{FBAC2461-DBB6-4FFD-8C16-758BD51D6324}" destId="{099D3AA7-E178-4633-BA1D-B2A5799CC041}" srcOrd="0" destOrd="0" presId="urn:microsoft.com/office/officeart/2005/8/layout/orgChart1"/>
    <dgm:cxn modelId="{BF9BB8B7-E593-4BA9-96CB-AE7DD95C79BD}" type="presOf" srcId="{3F75ECCB-BF9F-4350-BD23-0640E682A23E}" destId="{A7B6EB56-B716-4DE3-A578-A19978E81830}" srcOrd="0" destOrd="0" presId="urn:microsoft.com/office/officeart/2005/8/layout/orgChart1"/>
    <dgm:cxn modelId="{F5F3E2B7-00E9-4B84-9C6B-B0C813AC02B9}" srcId="{9CE6C0C4-4BE5-4368-A689-5CEA8725F900}" destId="{04F033BA-7A6E-4D99-9F31-4B4E74A80C27}" srcOrd="0" destOrd="0" parTransId="{52396114-738B-4116-97DA-E4DAC3DA0763}" sibTransId="{758885E4-7D33-464D-A779-D9CD2133EBB9}"/>
    <dgm:cxn modelId="{C2D234B8-0990-4EAC-BE8B-DF8B51FF1E97}" srcId="{FBAC2461-DBB6-4FFD-8C16-758BD51D6324}" destId="{A6F51891-CFC4-4569-9836-316372855BBC}" srcOrd="4" destOrd="0" parTransId="{7F4205D0-853A-4E23-B337-A1C5372749B9}" sibTransId="{363C16A9-A8BA-4FC9-BF42-8BB9EC4EC353}"/>
    <dgm:cxn modelId="{74898FB8-96C9-428B-967A-8FA51C82B850}" srcId="{21F79758-8DA5-4608-A5B9-85196969F125}" destId="{988D2A06-8D8A-4F1D-B9CE-4FE8A1020F5F}" srcOrd="2" destOrd="0" parTransId="{1E0B8151-2E29-4D6F-AC52-638FD20D1C12}" sibTransId="{FA943F6A-110D-47B7-9B28-872DB27ACFAC}"/>
    <dgm:cxn modelId="{7A0CA5B8-6819-4BF1-AE02-D7FD565078AF}" type="presOf" srcId="{86F77228-B99B-4FA8-BBB6-D391A731D591}" destId="{07F58967-A9DF-4022-96D2-6C2F050590C3}" srcOrd="0" destOrd="0" presId="urn:microsoft.com/office/officeart/2005/8/layout/orgChart1"/>
    <dgm:cxn modelId="{35DDE6B8-CE8C-4446-AFCF-10B109752841}" type="presOf" srcId="{AD1EC51E-C391-43F2-8620-7E79C2EE9BFC}" destId="{D4430E4C-DB80-4DF3-A8A5-B07CE59DA6FD}" srcOrd="0" destOrd="0" presId="urn:microsoft.com/office/officeart/2005/8/layout/orgChart1"/>
    <dgm:cxn modelId="{6C8C79BA-EF9B-4995-9CA0-76CFCC8B37D2}" srcId="{9CE6C0C4-4BE5-4368-A689-5CEA8725F900}" destId="{86F77228-B99B-4FA8-BBB6-D391A731D591}" srcOrd="7" destOrd="0" parTransId="{2A81EE07-0491-4690-A201-32135899E35A}" sibTransId="{4DF90935-AB57-42B8-A87C-60D1E9B54C1D}"/>
    <dgm:cxn modelId="{FAF74ABB-F68C-4E4F-8B13-B60AF9D17847}" type="presOf" srcId="{1A5DEC41-6E19-4187-BD42-4C64C8E278E0}" destId="{D8FF4DCF-95BB-4157-83E4-86542CF4E413}" srcOrd="0" destOrd="0" presId="urn:microsoft.com/office/officeart/2005/8/layout/orgChart1"/>
    <dgm:cxn modelId="{1F94DCBB-D9FA-4FCD-B97C-46BA8676C057}" type="presOf" srcId="{31422538-92E7-42A3-A170-1395CFBACC6C}" destId="{416CF2FF-2E23-4C6F-8925-904CCC7BB637}" srcOrd="1" destOrd="0" presId="urn:microsoft.com/office/officeart/2005/8/layout/orgChart1"/>
    <dgm:cxn modelId="{348A15C1-ECD5-4C02-BAE6-73A409976F01}" type="presOf" srcId="{7CCAFA99-9815-42C0-833C-B5D755DEF6C5}" destId="{9B16BB38-E935-4E49-AB07-82D56FEDEE4C}" srcOrd="0" destOrd="0" presId="urn:microsoft.com/office/officeart/2005/8/layout/orgChart1"/>
    <dgm:cxn modelId="{815E3DC1-FA78-4109-ACC5-E40E92AB3F3B}" type="presOf" srcId="{33AE23BA-0632-4036-A722-F45FECF69D69}" destId="{444F4537-C15D-46A4-BCF3-CFF7DFC3E2F8}" srcOrd="0" destOrd="0" presId="urn:microsoft.com/office/officeart/2005/8/layout/orgChart1"/>
    <dgm:cxn modelId="{76B64AC1-AB85-4DBE-A1DE-47A7E687F8BD}" type="presOf" srcId="{1F064B12-F3F9-4D1C-8FF0-2FD6D7233C8A}" destId="{717AC576-5822-4721-BFBD-A3EF6D7A662D}" srcOrd="1" destOrd="0" presId="urn:microsoft.com/office/officeart/2005/8/layout/orgChart1"/>
    <dgm:cxn modelId="{719D3CC4-4E3F-40F7-9D8E-6C7EED3C3D10}" srcId="{86F77228-B99B-4FA8-BBB6-D391A731D591}" destId="{33AE23BA-0632-4036-A722-F45FECF69D69}" srcOrd="3" destOrd="0" parTransId="{CC6C089A-6741-4084-8B2A-A99024F32178}" sibTransId="{3DA79217-18D4-48D9-8F94-4E3C1945ECF7}"/>
    <dgm:cxn modelId="{A6CCB1C7-53D5-4102-92B2-E96B057FDDAF}" type="presOf" srcId="{A6F51891-CFC4-4569-9836-316372855BBC}" destId="{F6931EEC-8F4F-49D9-A5A9-3300E7929016}" srcOrd="0" destOrd="0" presId="urn:microsoft.com/office/officeart/2005/8/layout/orgChart1"/>
    <dgm:cxn modelId="{AF9DDFC8-CD2F-44F2-9447-A47DB232A91D}" srcId="{9CE6C0C4-4BE5-4368-A689-5CEA8725F900}" destId="{2D4BC1D6-323A-4CB1-B68F-2DEA53411534}" srcOrd="10" destOrd="0" parTransId="{0BFE3FBD-E312-4116-B327-CE2A2394B6BE}" sibTransId="{DEED888C-29CC-45BB-9304-9C1AE8B65560}"/>
    <dgm:cxn modelId="{F339A5CB-2ADC-418D-B017-5C720059F97E}" type="presOf" srcId="{24AC6B6C-6E44-4CB4-BA4E-A4285CCD313A}" destId="{45570978-FEAD-47B5-8345-E815210F642D}" srcOrd="0" destOrd="0" presId="urn:microsoft.com/office/officeart/2005/8/layout/orgChart1"/>
    <dgm:cxn modelId="{CC42EFCB-5812-4A62-9D58-CD10B6AAF633}" type="presOf" srcId="{DF2D614E-5340-4701-947B-73234E194C46}" destId="{811D9AB6-AF85-4A2D-A318-CEE89511C536}" srcOrd="1" destOrd="0" presId="urn:microsoft.com/office/officeart/2005/8/layout/orgChart1"/>
    <dgm:cxn modelId="{F248F0CB-3B43-43E1-B5BD-076FBAB8B058}" srcId="{FBAC2461-DBB6-4FFD-8C16-758BD51D6324}" destId="{469FC493-F249-4DDF-92A1-8657D65E7C99}" srcOrd="1" destOrd="0" parTransId="{CC2E994F-10EC-43F1-B148-70377C8134C6}" sibTransId="{7F58F211-F960-46D0-BFF9-B44A1D6DCAB9}"/>
    <dgm:cxn modelId="{08DDE3CD-BC39-40A1-A336-F089316E6818}" type="presOf" srcId="{424A31F4-51B8-4C43-8489-63C48CB621EF}" destId="{7A663237-DF68-4832-BBC7-34E59CDDF29C}" srcOrd="0" destOrd="0" presId="urn:microsoft.com/office/officeart/2005/8/layout/orgChart1"/>
    <dgm:cxn modelId="{F8D7F8CE-0EDC-49DB-A587-0144F645E487}" type="presOf" srcId="{24AC6B6C-6E44-4CB4-BA4E-A4285CCD313A}" destId="{0B29E427-B682-481B-A0EA-34CF68191C12}" srcOrd="1" destOrd="0" presId="urn:microsoft.com/office/officeart/2005/8/layout/orgChart1"/>
    <dgm:cxn modelId="{E9F495D1-4E1D-4B04-B44F-41937B9554AC}" type="presOf" srcId="{BDF7567B-A257-445F-A048-8D2D828920DD}" destId="{555370A5-06CE-4EEE-BA1A-BD67EDD04F9B}" srcOrd="0" destOrd="0" presId="urn:microsoft.com/office/officeart/2005/8/layout/orgChart1"/>
    <dgm:cxn modelId="{A57546D5-2CDA-4085-9874-D4A4C6892BD8}" srcId="{21F79758-8DA5-4608-A5B9-85196969F125}" destId="{144FDEF5-12FC-473F-8C14-28055F7C56DD}" srcOrd="3" destOrd="0" parTransId="{5EC90C70-F474-401D-89AC-E7DB2412338C}" sibTransId="{B865AAE3-52B6-447F-911A-33304C61A41E}"/>
    <dgm:cxn modelId="{5AD427D6-6956-48B1-A479-38241C90C88E}" type="presOf" srcId="{C4CA8B03-38B1-4E81-AEBC-25885375DC9B}" destId="{4F3C44EA-E7AC-48C7-8B89-16A1CD3C00D4}" srcOrd="1" destOrd="0" presId="urn:microsoft.com/office/officeart/2005/8/layout/orgChart1"/>
    <dgm:cxn modelId="{5E8EFAD7-5718-40BD-987F-3DC188BC4AFF}" type="presOf" srcId="{965F19CA-74A7-4630-905E-2995DFF74D26}" destId="{579F559C-5749-40E0-8A47-0B6FAD0199C9}" srcOrd="0" destOrd="0" presId="urn:microsoft.com/office/officeart/2005/8/layout/orgChart1"/>
    <dgm:cxn modelId="{60C403D8-0BB4-42C5-BB0A-F637D2242EA3}" type="presOf" srcId="{9DA79EF2-DB56-481E-99F3-C0FBA8156B49}" destId="{EA595334-D63B-40A8-B82B-D458CEDC80F7}" srcOrd="0" destOrd="0" presId="urn:microsoft.com/office/officeart/2005/8/layout/orgChart1"/>
    <dgm:cxn modelId="{5EFB9DD9-8C95-42B4-8AC1-3EC78798BA1E}" type="presOf" srcId="{85619043-146C-4D33-B0D4-034F2F9493BD}" destId="{A0F566E7-F970-4A87-B0A8-333F8832E18A}" srcOrd="1" destOrd="0" presId="urn:microsoft.com/office/officeart/2005/8/layout/orgChart1"/>
    <dgm:cxn modelId="{E8D7E8D9-A577-481C-A048-C25B217876F5}" srcId="{86F77228-B99B-4FA8-BBB6-D391A731D591}" destId="{965F19CA-74A7-4630-905E-2995DFF74D26}" srcOrd="4" destOrd="0" parTransId="{DEF9CBBA-8C86-4991-B953-6DD50BC1278B}" sibTransId="{2155EDC8-8CB6-47B1-AEAD-493854CF000F}"/>
    <dgm:cxn modelId="{02EFDCDB-5DE2-4509-B385-8850F1CC63F8}" type="presOf" srcId="{988D2A06-8D8A-4F1D-B9CE-4FE8A1020F5F}" destId="{64F2695C-90DE-413A-A768-772C04FEEC6F}" srcOrd="1" destOrd="0" presId="urn:microsoft.com/office/officeart/2005/8/layout/orgChart1"/>
    <dgm:cxn modelId="{4FBA0CDC-1C32-4274-9779-B945C1350B11}" type="presOf" srcId="{D5080644-C33C-45BD-BDEF-EA5C2EE9321F}" destId="{A0E43029-CDF9-4697-B262-04E781D86E0B}" srcOrd="0" destOrd="0" presId="urn:microsoft.com/office/officeart/2005/8/layout/orgChart1"/>
    <dgm:cxn modelId="{63E3D6DC-7163-4680-87F3-BC0761677F19}" srcId="{21F79758-8DA5-4608-A5B9-85196969F125}" destId="{28D31DCD-46E7-41B3-AB37-3AA8CAD7AD94}" srcOrd="0" destOrd="0" parTransId="{C73DF18D-082B-47AB-AE7F-553CAF15D45C}" sibTransId="{DE97C309-8D3C-4476-946F-A59307B418B5}"/>
    <dgm:cxn modelId="{B3BFB3DE-F30C-4FEE-997E-9506577F4707}" srcId="{FBAC2461-DBB6-4FFD-8C16-758BD51D6324}" destId="{1A51544A-164E-46FB-B9CA-A11E6D5687D6}" srcOrd="0" destOrd="0" parTransId="{B82F6980-BFB2-4D8F-8FA6-EEDC360F16CC}" sibTransId="{6EBD7F22-26A1-454E-AB41-871FB3B54062}"/>
    <dgm:cxn modelId="{82E03BDF-DCBE-47CD-87F4-F81AA512AB53}" type="presOf" srcId="{2D403E1E-9F8E-44A7-BB9D-44D296E73F2E}" destId="{DF0AD267-EC45-463D-AD1A-67923A5CB141}" srcOrd="0" destOrd="0" presId="urn:microsoft.com/office/officeart/2005/8/layout/orgChart1"/>
    <dgm:cxn modelId="{240386E1-D013-4248-BB31-187A6C40A590}" type="presOf" srcId="{B928F4DB-F938-4759-8E60-4F8322133A26}" destId="{3521AC72-08F8-4BC0-A497-42F02C110176}" srcOrd="1" destOrd="0" presId="urn:microsoft.com/office/officeart/2005/8/layout/orgChart1"/>
    <dgm:cxn modelId="{99E8B1E1-6E7E-4CF9-9C07-97F959EF167F}" type="presOf" srcId="{96B31BA5-86A7-4F5D-AE58-89ED3282E08E}" destId="{49C45E1A-D678-474F-A92D-C717D10C55A4}" srcOrd="0" destOrd="0" presId="urn:microsoft.com/office/officeart/2005/8/layout/orgChart1"/>
    <dgm:cxn modelId="{CA8ACFE1-326D-463A-A61F-D9FBD511D2BE}" type="presOf" srcId="{28E5F0B3-76EB-4E4A-8EEF-EC376CAE4729}" destId="{2351D65F-9562-40F9-966B-3EEEE6CABC8B}" srcOrd="0" destOrd="0" presId="urn:microsoft.com/office/officeart/2005/8/layout/orgChart1"/>
    <dgm:cxn modelId="{B4F643E2-ADEF-4829-A956-9CC08C9A3CE7}" type="presOf" srcId="{B879FF8D-61C6-4A01-8D20-474F93B2B9B9}" destId="{739533B5-BD3E-4F2A-ABAC-4CFF6B7D7638}" srcOrd="0" destOrd="0" presId="urn:microsoft.com/office/officeart/2005/8/layout/orgChart1"/>
    <dgm:cxn modelId="{EAC076E3-F95D-4BF4-91A9-A3154E1115D1}" type="presOf" srcId="{B82F6980-BFB2-4D8F-8FA6-EEDC360F16CC}" destId="{348EEC83-1AD2-4994-9FE3-8B52B33A3740}" srcOrd="0" destOrd="0" presId="urn:microsoft.com/office/officeart/2005/8/layout/orgChart1"/>
    <dgm:cxn modelId="{02D8D4E5-49EF-43EE-B225-543AD43E0ABF}" srcId="{9CE6C0C4-4BE5-4368-A689-5CEA8725F900}" destId="{21F79758-8DA5-4608-A5B9-85196969F125}" srcOrd="2" destOrd="0" parTransId="{AD1EC51E-C391-43F2-8620-7E79C2EE9BFC}" sibTransId="{77152C08-93A2-4483-B6E4-AF6E01DC22F3}"/>
    <dgm:cxn modelId="{59AC5CE6-7BD1-47F8-978C-97FD6FF14AEC}" srcId="{1F064B12-F3F9-4D1C-8FF0-2FD6D7233C8A}" destId="{1488F0A5-D0EE-432F-AF8A-6EA229A7499C}" srcOrd="0" destOrd="0" parTransId="{73267499-2C72-4DB0-984C-FA203B175D74}" sibTransId="{AD1C18B3-7C08-4013-BD66-68D5C66DC52C}"/>
    <dgm:cxn modelId="{53692AE7-6ADB-484C-A198-5DCDB0971718}" srcId="{21F79758-8DA5-4608-A5B9-85196969F125}" destId="{B928F4DB-F938-4759-8E60-4F8322133A26}" srcOrd="4" destOrd="0" parTransId="{A8A52515-FE15-4EDB-B99A-FA17994519AE}" sibTransId="{D34242C0-6D02-444A-88FB-11F2DD12D135}"/>
    <dgm:cxn modelId="{EA5ED0E7-0C7A-4A01-A014-E9003A0176AC}" srcId="{1F064B12-F3F9-4D1C-8FF0-2FD6D7233C8A}" destId="{2D2B539A-2BFA-4559-A374-93C4FFAE85B2}" srcOrd="2" destOrd="0" parTransId="{6DE0EE0C-00DD-46E1-99FE-B897C1A2F12F}" sibTransId="{2EF16060-CD72-44AC-8872-7390E2DAF59F}"/>
    <dgm:cxn modelId="{6051FBE8-86A8-424A-8104-0C56500D515E}" type="presOf" srcId="{5EC90C70-F474-401D-89AC-E7DB2412338C}" destId="{3DD72112-AD50-46A0-988F-4A9516EE5EE5}" srcOrd="0" destOrd="0" presId="urn:microsoft.com/office/officeart/2005/8/layout/orgChart1"/>
    <dgm:cxn modelId="{2B9390E9-4A4D-43EC-A72A-A28427E9E367}" type="presOf" srcId="{A230DB8C-29C1-4E44-8056-2D77D80C2D9C}" destId="{C0961493-9AE0-4E89-B1A2-8FA53DD00998}" srcOrd="1" destOrd="0" presId="urn:microsoft.com/office/officeart/2005/8/layout/orgChart1"/>
    <dgm:cxn modelId="{DE28ACEA-47E1-4438-AB22-D8B687132ABD}" srcId="{9ED881F4-4F89-4D77-B614-A26D1404E934}" destId="{59CB0E28-B2BB-435D-875A-F4A9D21BDB87}" srcOrd="1" destOrd="0" parTransId="{498C35FA-8A4A-4854-AB34-1DAB63557BB7}" sibTransId="{85546225-3DFC-4451-94FC-01CE28E39E20}"/>
    <dgm:cxn modelId="{B90C4AED-10B5-4B34-80CD-1E5A48D4C629}" type="presOf" srcId="{7A8A3D9D-E4A6-482B-B6C5-6895EE574552}" destId="{CECEE1CD-10BD-4281-A320-B11D4A551286}" srcOrd="1" destOrd="0" presId="urn:microsoft.com/office/officeart/2005/8/layout/orgChart1"/>
    <dgm:cxn modelId="{FC9F83F6-7593-40DD-8518-406D2271480A}" srcId="{9CE6C0C4-4BE5-4368-A689-5CEA8725F900}" destId="{94799974-85E6-4094-8746-ECF14C2A5B93}" srcOrd="9" destOrd="0" parTransId="{1B740962-5FEE-4EE7-A5DB-93DB250A34E8}" sibTransId="{D4B02646-2EAF-44F5-AA04-FE0DDF07E4A5}"/>
    <dgm:cxn modelId="{A36009F8-E9B8-427E-AE65-E250994DFAA5}" type="presOf" srcId="{BC47FA95-0494-4535-867F-5C45B6831AC7}" destId="{45640C0E-3645-4CA4-BCFA-24B1BA09FBA8}" srcOrd="0" destOrd="0" presId="urn:microsoft.com/office/officeart/2005/8/layout/orgChart1"/>
    <dgm:cxn modelId="{D6C426F8-ECA8-41E8-9A77-1FCDA9D24496}" type="presOf" srcId="{20D928D9-D03A-4B6C-BD72-A14FD041D8B9}" destId="{F1F04CE0-9813-45AC-BDC4-C57CBB5AABBF}" srcOrd="1" destOrd="0" presId="urn:microsoft.com/office/officeart/2005/8/layout/orgChart1"/>
    <dgm:cxn modelId="{DADAC8F8-061A-41A8-83E4-D8D8EC58294E}" type="presOf" srcId="{BF53142A-5E2B-4C63-A0F2-2F84164524E4}" destId="{6E8E5634-7E3B-4E68-869B-4176C7A7F2B6}" srcOrd="0" destOrd="0" presId="urn:microsoft.com/office/officeart/2005/8/layout/orgChart1"/>
    <dgm:cxn modelId="{8A96CEF8-485F-4E3B-BE61-9285C616AB24}" type="presOf" srcId="{2D2B539A-2BFA-4559-A374-93C4FFAE85B2}" destId="{62DAACB5-D6A0-414E-B90E-4780A244BB4C}" srcOrd="1" destOrd="0" presId="urn:microsoft.com/office/officeart/2005/8/layout/orgChart1"/>
    <dgm:cxn modelId="{E20317FB-DD3A-4CD8-8BAA-94B04BCFF61D}" type="presOf" srcId="{424A31F4-51B8-4C43-8489-63C48CB621EF}" destId="{9E081305-0149-4660-A8DE-52C6D6C72562}" srcOrd="1" destOrd="0" presId="urn:microsoft.com/office/officeart/2005/8/layout/orgChart1"/>
    <dgm:cxn modelId="{1DF3FCFB-0766-43A3-9FD3-98CF14901BFA}" type="presOf" srcId="{469FC493-F249-4DDF-92A1-8657D65E7C99}" destId="{E9D733BF-5721-4F9B-8D9E-40F5AE9DBFBB}" srcOrd="0" destOrd="0" presId="urn:microsoft.com/office/officeart/2005/8/layout/orgChart1"/>
    <dgm:cxn modelId="{13AE9517-F38C-4F1E-B62D-C20297F4E089}" type="presParOf" srcId="{3A21CFC4-ED79-4A49-9C2F-83E6D7DE3ABA}" destId="{16CD69A7-E3AA-4A7E-8AA3-7CD0F300B38F}" srcOrd="0" destOrd="0" presId="urn:microsoft.com/office/officeart/2005/8/layout/orgChart1"/>
    <dgm:cxn modelId="{992964C2-2B47-4DCC-AB80-33DC218FF73D}" type="presParOf" srcId="{16CD69A7-E3AA-4A7E-8AA3-7CD0F300B38F}" destId="{8104D692-39DE-48F9-9F62-677A48D2CB99}" srcOrd="0" destOrd="0" presId="urn:microsoft.com/office/officeart/2005/8/layout/orgChart1"/>
    <dgm:cxn modelId="{75A27D47-FC4B-462E-82D6-98DF4826EF7B}" type="presParOf" srcId="{8104D692-39DE-48F9-9F62-677A48D2CB99}" destId="{AA5C5E92-FEE2-47AB-A884-5C678948B501}" srcOrd="0" destOrd="0" presId="urn:microsoft.com/office/officeart/2005/8/layout/orgChart1"/>
    <dgm:cxn modelId="{5756D379-7D30-4BA5-9732-83F34B85F5C5}" type="presParOf" srcId="{8104D692-39DE-48F9-9F62-677A48D2CB99}" destId="{A50477F1-C178-4CB5-AA40-6C92FBD1ABAF}" srcOrd="1" destOrd="0" presId="urn:microsoft.com/office/officeart/2005/8/layout/orgChart1"/>
    <dgm:cxn modelId="{7C8AFBBC-5749-4E45-BF22-7FA7553AA0B5}" type="presParOf" srcId="{16CD69A7-E3AA-4A7E-8AA3-7CD0F300B38F}" destId="{5205F198-7AB2-46A5-9E81-0AA89DCF11BC}" srcOrd="1" destOrd="0" presId="urn:microsoft.com/office/officeart/2005/8/layout/orgChart1"/>
    <dgm:cxn modelId="{4F259235-4F76-4AA3-86B4-B35EB5578B63}" type="presParOf" srcId="{5205F198-7AB2-46A5-9E81-0AA89DCF11BC}" destId="{3A7BB1A9-AD1A-4483-9E0E-30A176F003E7}" srcOrd="0" destOrd="0" presId="urn:microsoft.com/office/officeart/2005/8/layout/orgChart1"/>
    <dgm:cxn modelId="{FE9E75C6-02A6-4F02-9E4B-112867DA7A32}" type="presParOf" srcId="{5205F198-7AB2-46A5-9E81-0AA89DCF11BC}" destId="{6BC961F7-B71C-44C5-AEAC-708830AF09AF}" srcOrd="1" destOrd="0" presId="urn:microsoft.com/office/officeart/2005/8/layout/orgChart1"/>
    <dgm:cxn modelId="{7A26299D-0A50-4A47-A02A-36F6110F7358}" type="presParOf" srcId="{6BC961F7-B71C-44C5-AEAC-708830AF09AF}" destId="{BB76AA46-3D2C-4973-9B31-F712C5ABA94C}" srcOrd="0" destOrd="0" presId="urn:microsoft.com/office/officeart/2005/8/layout/orgChart1"/>
    <dgm:cxn modelId="{5A92CA8F-1FCA-4072-953A-F29019EF5C08}" type="presParOf" srcId="{BB76AA46-3D2C-4973-9B31-F712C5ABA94C}" destId="{38D7773D-D742-4F3A-ACF3-02ACE4577512}" srcOrd="0" destOrd="0" presId="urn:microsoft.com/office/officeart/2005/8/layout/orgChart1"/>
    <dgm:cxn modelId="{9E011208-D1FF-4A9C-B493-1D581D628902}" type="presParOf" srcId="{BB76AA46-3D2C-4973-9B31-F712C5ABA94C}" destId="{4699A40A-F6FF-46C0-B78F-DA116DA5EFCF}" srcOrd="1" destOrd="0" presId="urn:microsoft.com/office/officeart/2005/8/layout/orgChart1"/>
    <dgm:cxn modelId="{52AFECC0-F3F7-406B-AD7E-C5A3D53E5611}" type="presParOf" srcId="{6BC961F7-B71C-44C5-AEAC-708830AF09AF}" destId="{D5073524-A37C-4EA1-BDE6-E2E757DB4D50}" srcOrd="1" destOrd="0" presId="urn:microsoft.com/office/officeart/2005/8/layout/orgChart1"/>
    <dgm:cxn modelId="{4DE9EA59-0965-4EC7-B354-0E47C69D2429}" type="presParOf" srcId="{6BC961F7-B71C-44C5-AEAC-708830AF09AF}" destId="{0EBEF04D-7753-4FAC-9FE8-F83E6AEA89E5}" srcOrd="2" destOrd="0" presId="urn:microsoft.com/office/officeart/2005/8/layout/orgChart1"/>
    <dgm:cxn modelId="{80668B08-6562-4EF0-AFB9-294CF5B951EE}" type="presParOf" srcId="{5205F198-7AB2-46A5-9E81-0AA89DCF11BC}" destId="{78658E14-CDE7-45DA-B47C-B76155005CC9}" srcOrd="2" destOrd="0" presId="urn:microsoft.com/office/officeart/2005/8/layout/orgChart1"/>
    <dgm:cxn modelId="{200D1A02-83D4-40AE-A894-16EB1512ACF0}" type="presParOf" srcId="{5205F198-7AB2-46A5-9E81-0AA89DCF11BC}" destId="{EC805F1F-72E6-4027-821A-6C2BE326A996}" srcOrd="3" destOrd="0" presId="urn:microsoft.com/office/officeart/2005/8/layout/orgChart1"/>
    <dgm:cxn modelId="{54664FE9-8F63-48EF-B50E-F665B4C8F918}" type="presParOf" srcId="{EC805F1F-72E6-4027-821A-6C2BE326A996}" destId="{829C216E-E969-4A54-9FBD-20D133A3A5FE}" srcOrd="0" destOrd="0" presId="urn:microsoft.com/office/officeart/2005/8/layout/orgChart1"/>
    <dgm:cxn modelId="{C52EB4E6-16B9-4BAE-9CF5-0E160A1EA24F}" type="presParOf" srcId="{829C216E-E969-4A54-9FBD-20D133A3A5FE}" destId="{E6AB1B88-A630-46AA-A333-CB4E7FEDD052}" srcOrd="0" destOrd="0" presId="urn:microsoft.com/office/officeart/2005/8/layout/orgChart1"/>
    <dgm:cxn modelId="{87711E52-F81B-4F0F-B7FB-29EB206BDBE9}" type="presParOf" srcId="{829C216E-E969-4A54-9FBD-20D133A3A5FE}" destId="{C2A2C1E7-5826-4FB0-AE5A-37128B49DB77}" srcOrd="1" destOrd="0" presId="urn:microsoft.com/office/officeart/2005/8/layout/orgChart1"/>
    <dgm:cxn modelId="{4A7B4562-FB17-49F3-A622-18E050C0210F}" type="presParOf" srcId="{EC805F1F-72E6-4027-821A-6C2BE326A996}" destId="{666375E5-62DA-49A2-99EC-E36A9421CBEF}" srcOrd="1" destOrd="0" presId="urn:microsoft.com/office/officeart/2005/8/layout/orgChart1"/>
    <dgm:cxn modelId="{5CAB9FA4-CFE1-4726-8483-0EDCE5A48B3E}" type="presParOf" srcId="{666375E5-62DA-49A2-99EC-E36A9421CBEF}" destId="{CCD6013C-6A21-40C7-9B92-B534AE440A84}" srcOrd="0" destOrd="0" presId="urn:microsoft.com/office/officeart/2005/8/layout/orgChart1"/>
    <dgm:cxn modelId="{DFA3299F-102A-48A8-A40A-BF9CC2580B1E}" type="presParOf" srcId="{666375E5-62DA-49A2-99EC-E36A9421CBEF}" destId="{B9E5F9BD-A19F-4FFF-9905-759A5FF23BCA}" srcOrd="1" destOrd="0" presId="urn:microsoft.com/office/officeart/2005/8/layout/orgChart1"/>
    <dgm:cxn modelId="{00E4E523-3802-4F92-B306-ECAEF43CBBBB}" type="presParOf" srcId="{B9E5F9BD-A19F-4FFF-9905-759A5FF23BCA}" destId="{6FFFA356-1E55-479D-9856-BF37B20FF2D4}" srcOrd="0" destOrd="0" presId="urn:microsoft.com/office/officeart/2005/8/layout/orgChart1"/>
    <dgm:cxn modelId="{91A2FDCB-3F84-4F5D-96A1-F429F920997B}" type="presParOf" srcId="{6FFFA356-1E55-479D-9856-BF37B20FF2D4}" destId="{DF68811C-E0A2-40C8-92DF-5E427135EA97}" srcOrd="0" destOrd="0" presId="urn:microsoft.com/office/officeart/2005/8/layout/orgChart1"/>
    <dgm:cxn modelId="{EE7D1BE0-A014-4BE5-B35D-44674DABB5E3}" type="presParOf" srcId="{6FFFA356-1E55-479D-9856-BF37B20FF2D4}" destId="{E1E1C8AB-D083-4C77-A347-093E3F00FF13}" srcOrd="1" destOrd="0" presId="urn:microsoft.com/office/officeart/2005/8/layout/orgChart1"/>
    <dgm:cxn modelId="{DBF8050F-838C-43DE-8D69-A8BF89FE1492}" type="presParOf" srcId="{B9E5F9BD-A19F-4FFF-9905-759A5FF23BCA}" destId="{A6AA3E47-5515-4692-B9D5-27B8CBE7BD27}" srcOrd="1" destOrd="0" presId="urn:microsoft.com/office/officeart/2005/8/layout/orgChart1"/>
    <dgm:cxn modelId="{64DDD89F-08B8-4F28-B526-E8E17AA482A4}" type="presParOf" srcId="{B9E5F9BD-A19F-4FFF-9905-759A5FF23BCA}" destId="{A2A4FF0C-D225-4BA4-A24B-F6772AA373F2}" srcOrd="2" destOrd="0" presId="urn:microsoft.com/office/officeart/2005/8/layout/orgChart1"/>
    <dgm:cxn modelId="{973A1AB6-DB15-4ACE-9323-6791C1B37F37}" type="presParOf" srcId="{666375E5-62DA-49A2-99EC-E36A9421CBEF}" destId="{1F4DAD37-B733-4674-9813-5B8B8FDC17B6}" srcOrd="2" destOrd="0" presId="urn:microsoft.com/office/officeart/2005/8/layout/orgChart1"/>
    <dgm:cxn modelId="{44C3EB7A-32FF-4EA2-ABC0-FCBC498370B0}" type="presParOf" srcId="{666375E5-62DA-49A2-99EC-E36A9421CBEF}" destId="{0CE03264-CC5E-4A22-B75A-3ECC2D9119CE}" srcOrd="3" destOrd="0" presId="urn:microsoft.com/office/officeart/2005/8/layout/orgChart1"/>
    <dgm:cxn modelId="{4A373849-F182-4072-9347-453AE0FDBD0D}" type="presParOf" srcId="{0CE03264-CC5E-4A22-B75A-3ECC2D9119CE}" destId="{4108240C-489F-4F4D-B2FB-C51077BD4717}" srcOrd="0" destOrd="0" presId="urn:microsoft.com/office/officeart/2005/8/layout/orgChart1"/>
    <dgm:cxn modelId="{2ECD953A-1E82-4ADC-9C76-92D7EE9207B1}" type="presParOf" srcId="{4108240C-489F-4F4D-B2FB-C51077BD4717}" destId="{56CC5889-1CC2-465C-80F5-B1641B01B0B5}" srcOrd="0" destOrd="0" presId="urn:microsoft.com/office/officeart/2005/8/layout/orgChart1"/>
    <dgm:cxn modelId="{C862AEF0-8A59-409F-A5D1-E5197194B57A}" type="presParOf" srcId="{4108240C-489F-4F4D-B2FB-C51077BD4717}" destId="{CECEE1CD-10BD-4281-A320-B11D4A551286}" srcOrd="1" destOrd="0" presId="urn:microsoft.com/office/officeart/2005/8/layout/orgChart1"/>
    <dgm:cxn modelId="{B52AF905-4A44-488C-AF7F-73A361E8B291}" type="presParOf" srcId="{0CE03264-CC5E-4A22-B75A-3ECC2D9119CE}" destId="{D3B752AC-AD21-4DC8-9CEA-594E99A4447E}" srcOrd="1" destOrd="0" presId="urn:microsoft.com/office/officeart/2005/8/layout/orgChart1"/>
    <dgm:cxn modelId="{0FE1C2D6-7231-4B92-82EF-E7578072C061}" type="presParOf" srcId="{0CE03264-CC5E-4A22-B75A-3ECC2D9119CE}" destId="{8ADB7A6C-DE89-4109-B61E-478F6660ADBF}" srcOrd="2" destOrd="0" presId="urn:microsoft.com/office/officeart/2005/8/layout/orgChart1"/>
    <dgm:cxn modelId="{234F6D6A-1558-49DA-B238-BAE09B526FCB}" type="presParOf" srcId="{666375E5-62DA-49A2-99EC-E36A9421CBEF}" destId="{A0E43029-CDF9-4697-B262-04E781D86E0B}" srcOrd="4" destOrd="0" presId="urn:microsoft.com/office/officeart/2005/8/layout/orgChart1"/>
    <dgm:cxn modelId="{66841335-F5F6-4B57-B437-989D80EB49BB}" type="presParOf" srcId="{666375E5-62DA-49A2-99EC-E36A9421CBEF}" destId="{51BAB852-602B-4E78-B413-05A353DE04ED}" srcOrd="5" destOrd="0" presId="urn:microsoft.com/office/officeart/2005/8/layout/orgChart1"/>
    <dgm:cxn modelId="{6CA4FA37-4575-4260-B0B4-EAA787B8A2E1}" type="presParOf" srcId="{51BAB852-602B-4E78-B413-05A353DE04ED}" destId="{7DDE5F8B-7B22-45C3-B6E3-C4CE46D5AF1B}" srcOrd="0" destOrd="0" presId="urn:microsoft.com/office/officeart/2005/8/layout/orgChart1"/>
    <dgm:cxn modelId="{2AA70DF3-6DE5-4A60-ADA6-C6363805254B}" type="presParOf" srcId="{7DDE5F8B-7B22-45C3-B6E3-C4CE46D5AF1B}" destId="{A0E9AFF0-0320-4CB1-902E-35B009BCD8C2}" srcOrd="0" destOrd="0" presId="urn:microsoft.com/office/officeart/2005/8/layout/orgChart1"/>
    <dgm:cxn modelId="{5E14652B-0B90-4592-8DDC-9B447013379A}" type="presParOf" srcId="{7DDE5F8B-7B22-45C3-B6E3-C4CE46D5AF1B}" destId="{811D9AB6-AF85-4A2D-A318-CEE89511C536}" srcOrd="1" destOrd="0" presId="urn:microsoft.com/office/officeart/2005/8/layout/orgChart1"/>
    <dgm:cxn modelId="{BCB86B00-25B8-404C-8D9B-B262B69F6D69}" type="presParOf" srcId="{51BAB852-602B-4E78-B413-05A353DE04ED}" destId="{0F0C7B92-9B1E-4EA9-983C-AE145A00C609}" srcOrd="1" destOrd="0" presId="urn:microsoft.com/office/officeart/2005/8/layout/orgChart1"/>
    <dgm:cxn modelId="{3BBCA465-159B-4822-8685-327D23BE4A02}" type="presParOf" srcId="{51BAB852-602B-4E78-B413-05A353DE04ED}" destId="{E005A580-D0D9-458B-A20D-489E3373FF14}" srcOrd="2" destOrd="0" presId="urn:microsoft.com/office/officeart/2005/8/layout/orgChart1"/>
    <dgm:cxn modelId="{9244EAC5-DDCC-45F6-9F88-5DB26F5C7E3A}" type="presParOf" srcId="{EC805F1F-72E6-4027-821A-6C2BE326A996}" destId="{28E75DAA-E537-4022-B8C8-5E60ECD4735C}" srcOrd="2" destOrd="0" presId="urn:microsoft.com/office/officeart/2005/8/layout/orgChart1"/>
    <dgm:cxn modelId="{DC2ACF49-FDB2-41A8-BF65-8755B18E61D3}" type="presParOf" srcId="{5205F198-7AB2-46A5-9E81-0AA89DCF11BC}" destId="{D4430E4C-DB80-4DF3-A8A5-B07CE59DA6FD}" srcOrd="4" destOrd="0" presId="urn:microsoft.com/office/officeart/2005/8/layout/orgChart1"/>
    <dgm:cxn modelId="{A9F378E5-B806-4001-9C15-B0BB94A47FE4}" type="presParOf" srcId="{5205F198-7AB2-46A5-9E81-0AA89DCF11BC}" destId="{1352717F-96B7-487F-AA17-10639F00F32D}" srcOrd="5" destOrd="0" presId="urn:microsoft.com/office/officeart/2005/8/layout/orgChart1"/>
    <dgm:cxn modelId="{93F183E2-F389-4E50-A452-FBB7928C528E}" type="presParOf" srcId="{1352717F-96B7-487F-AA17-10639F00F32D}" destId="{F2F58190-5EE0-4FCF-91EA-6E16314B6428}" srcOrd="0" destOrd="0" presId="urn:microsoft.com/office/officeart/2005/8/layout/orgChart1"/>
    <dgm:cxn modelId="{C4CF370B-C964-4A34-B796-5748649C5D31}" type="presParOf" srcId="{F2F58190-5EE0-4FCF-91EA-6E16314B6428}" destId="{42978724-E2AB-4D09-ABAF-13B3796B304D}" srcOrd="0" destOrd="0" presId="urn:microsoft.com/office/officeart/2005/8/layout/orgChart1"/>
    <dgm:cxn modelId="{B9EEB568-F229-48AB-B210-7F1357E6D16F}" type="presParOf" srcId="{F2F58190-5EE0-4FCF-91EA-6E16314B6428}" destId="{24D74CD2-3C0A-4C54-BE17-D6A05A79AB69}" srcOrd="1" destOrd="0" presId="urn:microsoft.com/office/officeart/2005/8/layout/orgChart1"/>
    <dgm:cxn modelId="{C638652D-C9AB-46CD-AC85-FF71AD4613CB}" type="presParOf" srcId="{1352717F-96B7-487F-AA17-10639F00F32D}" destId="{623613B3-B605-4CF0-89CA-E972A2942686}" srcOrd="1" destOrd="0" presId="urn:microsoft.com/office/officeart/2005/8/layout/orgChart1"/>
    <dgm:cxn modelId="{6F197B3D-6D05-4B3F-B8F0-08A80E0D1E74}" type="presParOf" srcId="{623613B3-B605-4CF0-89CA-E972A2942686}" destId="{A330987E-4255-4DE8-A9CF-E7C776BB9D00}" srcOrd="0" destOrd="0" presId="urn:microsoft.com/office/officeart/2005/8/layout/orgChart1"/>
    <dgm:cxn modelId="{DC2E4959-7ADF-4804-A16E-5CB0D76AE5C8}" type="presParOf" srcId="{623613B3-B605-4CF0-89CA-E972A2942686}" destId="{C22C617B-C8F2-4A8B-B86F-975BFE46D9BE}" srcOrd="1" destOrd="0" presId="urn:microsoft.com/office/officeart/2005/8/layout/orgChart1"/>
    <dgm:cxn modelId="{57F83AF3-2FB0-4FB4-B120-AC1E5AA5A167}" type="presParOf" srcId="{C22C617B-C8F2-4A8B-B86F-975BFE46D9BE}" destId="{5DD5BA0F-B580-4289-998F-EC4660FF0D67}" srcOrd="0" destOrd="0" presId="urn:microsoft.com/office/officeart/2005/8/layout/orgChart1"/>
    <dgm:cxn modelId="{E091C839-C489-469C-A339-CC189BA7380D}" type="presParOf" srcId="{5DD5BA0F-B580-4289-998F-EC4660FF0D67}" destId="{80076653-0341-4AD4-98F6-90DD44E7B272}" srcOrd="0" destOrd="0" presId="urn:microsoft.com/office/officeart/2005/8/layout/orgChart1"/>
    <dgm:cxn modelId="{79E1BA54-7C2E-4096-8B5D-9DD0F515D552}" type="presParOf" srcId="{5DD5BA0F-B580-4289-998F-EC4660FF0D67}" destId="{C4407206-56BF-47DF-AAB9-1BDBBD1BDC91}" srcOrd="1" destOrd="0" presId="urn:microsoft.com/office/officeart/2005/8/layout/orgChart1"/>
    <dgm:cxn modelId="{F43FE65F-6CAE-4ED6-9EB9-2D47658838C0}" type="presParOf" srcId="{C22C617B-C8F2-4A8B-B86F-975BFE46D9BE}" destId="{812939A1-368C-4CE3-A8AE-6CF5BC01D3C6}" srcOrd="1" destOrd="0" presId="urn:microsoft.com/office/officeart/2005/8/layout/orgChart1"/>
    <dgm:cxn modelId="{0E89A30A-FE02-498A-AFB1-6EB622514C72}" type="presParOf" srcId="{C22C617B-C8F2-4A8B-B86F-975BFE46D9BE}" destId="{821E0709-662C-4286-985D-7558F936B4C6}" srcOrd="2" destOrd="0" presId="urn:microsoft.com/office/officeart/2005/8/layout/orgChart1"/>
    <dgm:cxn modelId="{AC981428-0070-4E5C-8D8F-02B45476BC82}" type="presParOf" srcId="{623613B3-B605-4CF0-89CA-E972A2942686}" destId="{568E69A4-D804-44BC-A12C-6242FEC3A31A}" srcOrd="2" destOrd="0" presId="urn:microsoft.com/office/officeart/2005/8/layout/orgChart1"/>
    <dgm:cxn modelId="{1A77505B-F1C5-460C-B98A-5C0344C4D579}" type="presParOf" srcId="{623613B3-B605-4CF0-89CA-E972A2942686}" destId="{A0F0DE2D-8B4A-420A-ACA5-25C4827D405C}" srcOrd="3" destOrd="0" presId="urn:microsoft.com/office/officeart/2005/8/layout/orgChart1"/>
    <dgm:cxn modelId="{D63B022F-271D-4902-86FE-0F573BF5F748}" type="presParOf" srcId="{A0F0DE2D-8B4A-420A-ACA5-25C4827D405C}" destId="{0C005FAF-0D61-492E-A7A5-C779F8BC7D00}" srcOrd="0" destOrd="0" presId="urn:microsoft.com/office/officeart/2005/8/layout/orgChart1"/>
    <dgm:cxn modelId="{56D1F61D-0B53-4332-A33F-200A88AC9A01}" type="presParOf" srcId="{0C005FAF-0D61-492E-A7A5-C779F8BC7D00}" destId="{E36575B6-EFE9-4FF2-B6DC-89498FE74B1E}" srcOrd="0" destOrd="0" presId="urn:microsoft.com/office/officeart/2005/8/layout/orgChart1"/>
    <dgm:cxn modelId="{5D6E9E25-B80E-4E76-9DB5-76978B79832A}" type="presParOf" srcId="{0C005FAF-0D61-492E-A7A5-C779F8BC7D00}" destId="{CC51CE04-4FDB-438D-A570-B365F5D341ED}" srcOrd="1" destOrd="0" presId="urn:microsoft.com/office/officeart/2005/8/layout/orgChart1"/>
    <dgm:cxn modelId="{03337644-5A5E-48A3-BD56-1871B227C92B}" type="presParOf" srcId="{A0F0DE2D-8B4A-420A-ACA5-25C4827D405C}" destId="{FBBFA7E0-5804-40C1-810C-EC42A02E8F76}" srcOrd="1" destOrd="0" presId="urn:microsoft.com/office/officeart/2005/8/layout/orgChart1"/>
    <dgm:cxn modelId="{F4429D8E-30AD-481D-B22A-A12AEC44B2C7}" type="presParOf" srcId="{A0F0DE2D-8B4A-420A-ACA5-25C4827D405C}" destId="{B15E4E37-E6DF-4083-9CAE-C608B9CDED06}" srcOrd="2" destOrd="0" presId="urn:microsoft.com/office/officeart/2005/8/layout/orgChart1"/>
    <dgm:cxn modelId="{C6FF52BF-AF9F-475A-96DB-E2697D675C4C}" type="presParOf" srcId="{623613B3-B605-4CF0-89CA-E972A2942686}" destId="{8E7AA0BF-1B29-47A8-A02D-4C62BFE1CA9A}" srcOrd="4" destOrd="0" presId="urn:microsoft.com/office/officeart/2005/8/layout/orgChart1"/>
    <dgm:cxn modelId="{345D4723-CA11-4640-A1D5-AF46357B674A}" type="presParOf" srcId="{623613B3-B605-4CF0-89CA-E972A2942686}" destId="{56B08F7D-F339-46F5-B70D-BF0F166C60D5}" srcOrd="5" destOrd="0" presId="urn:microsoft.com/office/officeart/2005/8/layout/orgChart1"/>
    <dgm:cxn modelId="{F3BBD74B-BD49-4E14-A147-9595CB4D50F4}" type="presParOf" srcId="{56B08F7D-F339-46F5-B70D-BF0F166C60D5}" destId="{C9D0661F-4B50-4D5B-97A9-DB15BD99DBA5}" srcOrd="0" destOrd="0" presId="urn:microsoft.com/office/officeart/2005/8/layout/orgChart1"/>
    <dgm:cxn modelId="{8D78F695-1F47-4167-9045-20502410C655}" type="presParOf" srcId="{C9D0661F-4B50-4D5B-97A9-DB15BD99DBA5}" destId="{85E8B901-7EEA-418B-B658-FA4D69DDDF2A}" srcOrd="0" destOrd="0" presId="urn:microsoft.com/office/officeart/2005/8/layout/orgChart1"/>
    <dgm:cxn modelId="{7E468688-9F32-4DBD-9E14-8115170D4DE1}" type="presParOf" srcId="{C9D0661F-4B50-4D5B-97A9-DB15BD99DBA5}" destId="{64F2695C-90DE-413A-A768-772C04FEEC6F}" srcOrd="1" destOrd="0" presId="urn:microsoft.com/office/officeart/2005/8/layout/orgChart1"/>
    <dgm:cxn modelId="{B41AD334-68D6-47B7-8D08-AC6317A8714F}" type="presParOf" srcId="{56B08F7D-F339-46F5-B70D-BF0F166C60D5}" destId="{7E0B1245-CE00-4F3D-ADFD-15D3633F3BBB}" srcOrd="1" destOrd="0" presId="urn:microsoft.com/office/officeart/2005/8/layout/orgChart1"/>
    <dgm:cxn modelId="{840D267B-2C7B-4C1F-BA5B-E5FAA83FABAF}" type="presParOf" srcId="{56B08F7D-F339-46F5-B70D-BF0F166C60D5}" destId="{980C984B-28CB-405F-9573-5ADAB39A428A}" srcOrd="2" destOrd="0" presId="urn:microsoft.com/office/officeart/2005/8/layout/orgChart1"/>
    <dgm:cxn modelId="{0B1FA315-BF2B-4256-8D2D-D1ADE569166D}" type="presParOf" srcId="{623613B3-B605-4CF0-89CA-E972A2942686}" destId="{3DD72112-AD50-46A0-988F-4A9516EE5EE5}" srcOrd="6" destOrd="0" presId="urn:microsoft.com/office/officeart/2005/8/layout/orgChart1"/>
    <dgm:cxn modelId="{09163CF0-E19A-4185-B345-B62262A0E749}" type="presParOf" srcId="{623613B3-B605-4CF0-89CA-E972A2942686}" destId="{68E7A007-D0DD-4215-993B-6457391BB523}" srcOrd="7" destOrd="0" presId="urn:microsoft.com/office/officeart/2005/8/layout/orgChart1"/>
    <dgm:cxn modelId="{7AC38E2F-5731-4AE3-AD94-7C5BB38DBD18}" type="presParOf" srcId="{68E7A007-D0DD-4215-993B-6457391BB523}" destId="{B118184C-71EF-461D-B2CC-F5ACA7D1CD92}" srcOrd="0" destOrd="0" presId="urn:microsoft.com/office/officeart/2005/8/layout/orgChart1"/>
    <dgm:cxn modelId="{4BF9317E-0222-4304-851D-18011794A923}" type="presParOf" srcId="{B118184C-71EF-461D-B2CC-F5ACA7D1CD92}" destId="{23B31D01-68AF-4D39-BC7A-01F8FC8A2A7A}" srcOrd="0" destOrd="0" presId="urn:microsoft.com/office/officeart/2005/8/layout/orgChart1"/>
    <dgm:cxn modelId="{81D50A24-050F-4BF7-9DBF-E231594B9DA8}" type="presParOf" srcId="{B118184C-71EF-461D-B2CC-F5ACA7D1CD92}" destId="{BACEB3DB-D4C2-4BCF-922B-7D5ED2E90015}" srcOrd="1" destOrd="0" presId="urn:microsoft.com/office/officeart/2005/8/layout/orgChart1"/>
    <dgm:cxn modelId="{C9BB5792-BF7C-4491-9CD8-FC8EE820C45E}" type="presParOf" srcId="{68E7A007-D0DD-4215-993B-6457391BB523}" destId="{291CDDF9-7317-4BD5-B3AC-F02A470E944B}" srcOrd="1" destOrd="0" presId="urn:microsoft.com/office/officeart/2005/8/layout/orgChart1"/>
    <dgm:cxn modelId="{CB925A6B-6630-4B23-8E3D-129AE3A8747A}" type="presParOf" srcId="{68E7A007-D0DD-4215-993B-6457391BB523}" destId="{EF38F2DC-9A17-4DDA-BA0B-64326FA133A0}" srcOrd="2" destOrd="0" presId="urn:microsoft.com/office/officeart/2005/8/layout/orgChart1"/>
    <dgm:cxn modelId="{B6CC6BB9-1ECE-45EB-9714-D6C3E60AA987}" type="presParOf" srcId="{623613B3-B605-4CF0-89CA-E972A2942686}" destId="{954ADBF8-C779-4FF2-ADDF-6A113B5660E1}" srcOrd="8" destOrd="0" presId="urn:microsoft.com/office/officeart/2005/8/layout/orgChart1"/>
    <dgm:cxn modelId="{E4D03B04-251D-4B47-A635-2C2B92559E2C}" type="presParOf" srcId="{623613B3-B605-4CF0-89CA-E972A2942686}" destId="{8268405A-FE69-4AB0-8055-2265628FAB37}" srcOrd="9" destOrd="0" presId="urn:microsoft.com/office/officeart/2005/8/layout/orgChart1"/>
    <dgm:cxn modelId="{1C356B5D-E204-4270-8D9A-B92D7530C305}" type="presParOf" srcId="{8268405A-FE69-4AB0-8055-2265628FAB37}" destId="{C6020F18-3077-4AE4-B20B-D5EEE56387B2}" srcOrd="0" destOrd="0" presId="urn:microsoft.com/office/officeart/2005/8/layout/orgChart1"/>
    <dgm:cxn modelId="{1512DB3F-5F80-40AC-BD7C-D516D95628E9}" type="presParOf" srcId="{C6020F18-3077-4AE4-B20B-D5EEE56387B2}" destId="{4585F088-5947-42C9-A852-3F3FB0E8F97E}" srcOrd="0" destOrd="0" presId="urn:microsoft.com/office/officeart/2005/8/layout/orgChart1"/>
    <dgm:cxn modelId="{9D1403C0-71F6-45B3-99EF-48390565E3BC}" type="presParOf" srcId="{C6020F18-3077-4AE4-B20B-D5EEE56387B2}" destId="{3521AC72-08F8-4BC0-A497-42F02C110176}" srcOrd="1" destOrd="0" presId="urn:microsoft.com/office/officeart/2005/8/layout/orgChart1"/>
    <dgm:cxn modelId="{42133DF2-2841-4E3D-92F7-A08DA819B658}" type="presParOf" srcId="{8268405A-FE69-4AB0-8055-2265628FAB37}" destId="{8888933D-8811-4502-96CE-0C5368031F83}" srcOrd="1" destOrd="0" presId="urn:microsoft.com/office/officeart/2005/8/layout/orgChart1"/>
    <dgm:cxn modelId="{EECED3DC-28D8-4B25-8CB1-F3C02FE31786}" type="presParOf" srcId="{8268405A-FE69-4AB0-8055-2265628FAB37}" destId="{29CA148D-63E1-4DF2-A878-126D2417E929}" srcOrd="2" destOrd="0" presId="urn:microsoft.com/office/officeart/2005/8/layout/orgChart1"/>
    <dgm:cxn modelId="{FDDB3F80-499F-4A73-AE48-4030B5F01EB4}" type="presParOf" srcId="{1352717F-96B7-487F-AA17-10639F00F32D}" destId="{9F3E7477-33A8-4FEA-B5BB-5D4AD10B2D41}" srcOrd="2" destOrd="0" presId="urn:microsoft.com/office/officeart/2005/8/layout/orgChart1"/>
    <dgm:cxn modelId="{AB482C83-5497-4E50-BD55-A2DB18BA85ED}" type="presParOf" srcId="{5205F198-7AB2-46A5-9E81-0AA89DCF11BC}" destId="{E81AC071-16EC-47F6-A7D7-93FD9C8B7A8E}" srcOrd="6" destOrd="0" presId="urn:microsoft.com/office/officeart/2005/8/layout/orgChart1"/>
    <dgm:cxn modelId="{C35EF9F5-4712-4617-A4ED-00A1FB906AA8}" type="presParOf" srcId="{5205F198-7AB2-46A5-9E81-0AA89DCF11BC}" destId="{FAD31046-80EE-4D8A-A6E1-4A63BD5F4AFB}" srcOrd="7" destOrd="0" presId="urn:microsoft.com/office/officeart/2005/8/layout/orgChart1"/>
    <dgm:cxn modelId="{07735F29-A49E-43E0-8042-F99E16F2782E}" type="presParOf" srcId="{FAD31046-80EE-4D8A-A6E1-4A63BD5F4AFB}" destId="{62291E93-436F-4620-B805-7F922557C258}" srcOrd="0" destOrd="0" presId="urn:microsoft.com/office/officeart/2005/8/layout/orgChart1"/>
    <dgm:cxn modelId="{202FE4EE-77C7-4EFC-A78B-345F5F83B7C5}" type="presParOf" srcId="{62291E93-436F-4620-B805-7F922557C258}" destId="{099D3AA7-E178-4633-BA1D-B2A5799CC041}" srcOrd="0" destOrd="0" presId="urn:microsoft.com/office/officeart/2005/8/layout/orgChart1"/>
    <dgm:cxn modelId="{E718CF79-C556-4A0E-A7B2-DF9FDFECE605}" type="presParOf" srcId="{62291E93-436F-4620-B805-7F922557C258}" destId="{FCFB8B2E-583B-4F72-B05F-80A4C36C275D}" srcOrd="1" destOrd="0" presId="urn:microsoft.com/office/officeart/2005/8/layout/orgChart1"/>
    <dgm:cxn modelId="{2CA09563-75B9-4429-ABFA-267F6168685A}" type="presParOf" srcId="{FAD31046-80EE-4D8A-A6E1-4A63BD5F4AFB}" destId="{D4A99BE5-AB07-4BF7-B71A-244961C98733}" srcOrd="1" destOrd="0" presId="urn:microsoft.com/office/officeart/2005/8/layout/orgChart1"/>
    <dgm:cxn modelId="{7B24A437-B194-43EA-972E-BE67B61B31D6}" type="presParOf" srcId="{D4A99BE5-AB07-4BF7-B71A-244961C98733}" destId="{348EEC83-1AD2-4994-9FE3-8B52B33A3740}" srcOrd="0" destOrd="0" presId="urn:microsoft.com/office/officeart/2005/8/layout/orgChart1"/>
    <dgm:cxn modelId="{13DFF1FC-4273-4533-BDD9-04687A515C6D}" type="presParOf" srcId="{D4A99BE5-AB07-4BF7-B71A-244961C98733}" destId="{3D0C3EB4-18AB-49D4-B633-D2DFB43E4B7F}" srcOrd="1" destOrd="0" presId="urn:microsoft.com/office/officeart/2005/8/layout/orgChart1"/>
    <dgm:cxn modelId="{60407370-7827-4496-965D-B7539AB07BFC}" type="presParOf" srcId="{3D0C3EB4-18AB-49D4-B633-D2DFB43E4B7F}" destId="{0152F50E-DDA3-4FB6-AED9-830F2FD837D9}" srcOrd="0" destOrd="0" presId="urn:microsoft.com/office/officeart/2005/8/layout/orgChart1"/>
    <dgm:cxn modelId="{BFC53920-61AB-4298-8ED2-0B2C9C9E4B16}" type="presParOf" srcId="{0152F50E-DDA3-4FB6-AED9-830F2FD837D9}" destId="{7A0D9465-5A8F-49BF-99DC-1DE05CE2CB54}" srcOrd="0" destOrd="0" presId="urn:microsoft.com/office/officeart/2005/8/layout/orgChart1"/>
    <dgm:cxn modelId="{E54F8D62-DBDA-4B92-90C3-7CA4BD25A935}" type="presParOf" srcId="{0152F50E-DDA3-4FB6-AED9-830F2FD837D9}" destId="{A50034A5-240E-4627-937D-B28848C7B92B}" srcOrd="1" destOrd="0" presId="urn:microsoft.com/office/officeart/2005/8/layout/orgChart1"/>
    <dgm:cxn modelId="{63AFA469-1530-4C58-AE87-82826E79AAAD}" type="presParOf" srcId="{3D0C3EB4-18AB-49D4-B633-D2DFB43E4B7F}" destId="{2DE34E06-77ED-48F5-ACF5-175FA2805CC2}" srcOrd="1" destOrd="0" presId="urn:microsoft.com/office/officeart/2005/8/layout/orgChart1"/>
    <dgm:cxn modelId="{74714B6B-A071-4BB4-BDC3-CA3F2A8D7B18}" type="presParOf" srcId="{3D0C3EB4-18AB-49D4-B633-D2DFB43E4B7F}" destId="{49F08B66-5421-454D-993A-661F7191F002}" srcOrd="2" destOrd="0" presId="urn:microsoft.com/office/officeart/2005/8/layout/orgChart1"/>
    <dgm:cxn modelId="{34A2B8DA-570C-4162-99CA-FBB0D2D4AEAA}" type="presParOf" srcId="{D4A99BE5-AB07-4BF7-B71A-244961C98733}" destId="{F31567E8-B489-48F8-AEEC-53C343868C14}" srcOrd="2" destOrd="0" presId="urn:microsoft.com/office/officeart/2005/8/layout/orgChart1"/>
    <dgm:cxn modelId="{884CFC57-659B-4CA7-986C-EF8F5DFDF22E}" type="presParOf" srcId="{D4A99BE5-AB07-4BF7-B71A-244961C98733}" destId="{3AE76359-B789-4378-B103-D0D3D2174B2F}" srcOrd="3" destOrd="0" presId="urn:microsoft.com/office/officeart/2005/8/layout/orgChart1"/>
    <dgm:cxn modelId="{C9959915-B05F-4E76-A99A-6F9A20B6040F}" type="presParOf" srcId="{3AE76359-B789-4378-B103-D0D3D2174B2F}" destId="{DB5F4520-9593-472E-9004-7A55C4D5A229}" srcOrd="0" destOrd="0" presId="urn:microsoft.com/office/officeart/2005/8/layout/orgChart1"/>
    <dgm:cxn modelId="{43062CAF-E258-41CE-AAA9-BD5EB5579948}" type="presParOf" srcId="{DB5F4520-9593-472E-9004-7A55C4D5A229}" destId="{E9D733BF-5721-4F9B-8D9E-40F5AE9DBFBB}" srcOrd="0" destOrd="0" presId="urn:microsoft.com/office/officeart/2005/8/layout/orgChart1"/>
    <dgm:cxn modelId="{0DE8C72F-D41B-47FD-8E3B-C9657B0DD0FC}" type="presParOf" srcId="{DB5F4520-9593-472E-9004-7A55C4D5A229}" destId="{0558F784-F889-4BBB-B392-6F60C260E39C}" srcOrd="1" destOrd="0" presId="urn:microsoft.com/office/officeart/2005/8/layout/orgChart1"/>
    <dgm:cxn modelId="{B70B6919-45A9-4DA6-BB20-18F18E05833B}" type="presParOf" srcId="{3AE76359-B789-4378-B103-D0D3D2174B2F}" destId="{856920D2-0743-4F99-B1BB-C8DB203DB330}" srcOrd="1" destOrd="0" presId="urn:microsoft.com/office/officeart/2005/8/layout/orgChart1"/>
    <dgm:cxn modelId="{EB91E7AC-CF80-4820-B53B-8308DB5422DB}" type="presParOf" srcId="{3AE76359-B789-4378-B103-D0D3D2174B2F}" destId="{488C9A7A-CE1D-4579-97EA-9E566C5794A2}" srcOrd="2" destOrd="0" presId="urn:microsoft.com/office/officeart/2005/8/layout/orgChart1"/>
    <dgm:cxn modelId="{98459F7A-E902-45F5-AF4B-6A882A53E8B4}" type="presParOf" srcId="{D4A99BE5-AB07-4BF7-B71A-244961C98733}" destId="{8BB9104D-98F0-43F5-A1FD-84E75544A2E5}" srcOrd="4" destOrd="0" presId="urn:microsoft.com/office/officeart/2005/8/layout/orgChart1"/>
    <dgm:cxn modelId="{1D87EF84-49F7-4A32-9A35-55E14D070697}" type="presParOf" srcId="{D4A99BE5-AB07-4BF7-B71A-244961C98733}" destId="{045C3593-90F8-4242-9E00-16DE5D45486E}" srcOrd="5" destOrd="0" presId="urn:microsoft.com/office/officeart/2005/8/layout/orgChart1"/>
    <dgm:cxn modelId="{4953C77E-BD93-46A8-88F0-D973C622F87F}" type="presParOf" srcId="{045C3593-90F8-4242-9E00-16DE5D45486E}" destId="{DF6B127A-EA46-484E-BC2C-AFFF5F5CE4EC}" srcOrd="0" destOrd="0" presId="urn:microsoft.com/office/officeart/2005/8/layout/orgChart1"/>
    <dgm:cxn modelId="{39F12EC2-443C-4453-BB9E-7A8CA9EFE17F}" type="presParOf" srcId="{DF6B127A-EA46-484E-BC2C-AFFF5F5CE4EC}" destId="{6E8E5634-7E3B-4E68-869B-4176C7A7F2B6}" srcOrd="0" destOrd="0" presId="urn:microsoft.com/office/officeart/2005/8/layout/orgChart1"/>
    <dgm:cxn modelId="{F048DFB6-A93B-4082-9D4B-1F3BAF0E839D}" type="presParOf" srcId="{DF6B127A-EA46-484E-BC2C-AFFF5F5CE4EC}" destId="{6B5C8C5E-4BD0-4E63-A358-BE7D6A33C8D6}" srcOrd="1" destOrd="0" presId="urn:microsoft.com/office/officeart/2005/8/layout/orgChart1"/>
    <dgm:cxn modelId="{2E2C7A1B-BC1A-4A79-B595-02071497A030}" type="presParOf" srcId="{045C3593-90F8-4242-9E00-16DE5D45486E}" destId="{867B6977-2580-40C1-8D0B-09DBC104B3D7}" srcOrd="1" destOrd="0" presId="urn:microsoft.com/office/officeart/2005/8/layout/orgChart1"/>
    <dgm:cxn modelId="{BDA1231F-BC08-4C66-AAF5-5D14FC7B31E2}" type="presParOf" srcId="{045C3593-90F8-4242-9E00-16DE5D45486E}" destId="{BF89BF81-E54E-4BA1-B913-2F0EFAD176B5}" srcOrd="2" destOrd="0" presId="urn:microsoft.com/office/officeart/2005/8/layout/orgChart1"/>
    <dgm:cxn modelId="{BD46D3CC-2430-4D6B-8478-9F949C0AADE9}" type="presParOf" srcId="{D4A99BE5-AB07-4BF7-B71A-244961C98733}" destId="{D48DC033-45A4-4980-B6EB-16BCB9B67E23}" srcOrd="6" destOrd="0" presId="urn:microsoft.com/office/officeart/2005/8/layout/orgChart1"/>
    <dgm:cxn modelId="{34391DAF-AEE3-4ABB-9461-A325BBA8C4C7}" type="presParOf" srcId="{D4A99BE5-AB07-4BF7-B71A-244961C98733}" destId="{DC592082-E35E-43BB-902F-04C2C886B33F}" srcOrd="7" destOrd="0" presId="urn:microsoft.com/office/officeart/2005/8/layout/orgChart1"/>
    <dgm:cxn modelId="{BB0715C6-90EE-4AFE-8719-4E2E62C6252F}" type="presParOf" srcId="{DC592082-E35E-43BB-902F-04C2C886B33F}" destId="{4616429C-88CB-4CC8-9DF3-430442902FC7}" srcOrd="0" destOrd="0" presId="urn:microsoft.com/office/officeart/2005/8/layout/orgChart1"/>
    <dgm:cxn modelId="{7A01F38A-49FF-4D2C-A703-C8E7CF07DF04}" type="presParOf" srcId="{4616429C-88CB-4CC8-9DF3-430442902FC7}" destId="{9B16BB38-E935-4E49-AB07-82D56FEDEE4C}" srcOrd="0" destOrd="0" presId="urn:microsoft.com/office/officeart/2005/8/layout/orgChart1"/>
    <dgm:cxn modelId="{B9DF53AD-63BE-4C73-8BC2-D596D120320D}" type="presParOf" srcId="{4616429C-88CB-4CC8-9DF3-430442902FC7}" destId="{2FAB9B2B-B5BF-4C0C-8E4B-B6565C3E544E}" srcOrd="1" destOrd="0" presId="urn:microsoft.com/office/officeart/2005/8/layout/orgChart1"/>
    <dgm:cxn modelId="{FA0A0817-B8C7-4BC9-83E8-BD6D063B9B1E}" type="presParOf" srcId="{DC592082-E35E-43BB-902F-04C2C886B33F}" destId="{DCD63792-1EB8-476D-B31D-9C2EE96ABA8B}" srcOrd="1" destOrd="0" presId="urn:microsoft.com/office/officeart/2005/8/layout/orgChart1"/>
    <dgm:cxn modelId="{E5F301C1-CEA5-428D-9007-E3C072822188}" type="presParOf" srcId="{DC592082-E35E-43BB-902F-04C2C886B33F}" destId="{5BC46C10-3EE3-4D98-B048-224BF0DB4DB2}" srcOrd="2" destOrd="0" presId="urn:microsoft.com/office/officeart/2005/8/layout/orgChart1"/>
    <dgm:cxn modelId="{49B56B34-9C5F-4CC3-8F62-2B809E7D3511}" type="presParOf" srcId="{D4A99BE5-AB07-4BF7-B71A-244961C98733}" destId="{2949D1D7-3864-4E7C-B273-ED925A80ED89}" srcOrd="8" destOrd="0" presId="urn:microsoft.com/office/officeart/2005/8/layout/orgChart1"/>
    <dgm:cxn modelId="{5A4974FB-32DB-4115-90C3-45729DA67FFD}" type="presParOf" srcId="{D4A99BE5-AB07-4BF7-B71A-244961C98733}" destId="{EBD28BB8-624D-4FF9-9252-96AA8C856C70}" srcOrd="9" destOrd="0" presId="urn:microsoft.com/office/officeart/2005/8/layout/orgChart1"/>
    <dgm:cxn modelId="{83DAC063-B7AF-406F-9266-DA9EF2BBF5DB}" type="presParOf" srcId="{EBD28BB8-624D-4FF9-9252-96AA8C856C70}" destId="{4F1B2389-D94F-478C-8F5D-511193114A6B}" srcOrd="0" destOrd="0" presId="urn:microsoft.com/office/officeart/2005/8/layout/orgChart1"/>
    <dgm:cxn modelId="{82A1F2DC-DC29-4BFC-9DD1-A957243631EF}" type="presParOf" srcId="{4F1B2389-D94F-478C-8F5D-511193114A6B}" destId="{F6931EEC-8F4F-49D9-A5A9-3300E7929016}" srcOrd="0" destOrd="0" presId="urn:microsoft.com/office/officeart/2005/8/layout/orgChart1"/>
    <dgm:cxn modelId="{7C3A49E2-1538-4C36-901B-4F5CC9488D64}" type="presParOf" srcId="{4F1B2389-D94F-478C-8F5D-511193114A6B}" destId="{2A0C4C3E-9756-4C51-B481-41A29A09E44D}" srcOrd="1" destOrd="0" presId="urn:microsoft.com/office/officeart/2005/8/layout/orgChart1"/>
    <dgm:cxn modelId="{C9818428-FA37-4190-8201-8654AB91D6F5}" type="presParOf" srcId="{EBD28BB8-624D-4FF9-9252-96AA8C856C70}" destId="{929AE2CB-DCC0-42CC-B50B-57F3EB40A2A7}" srcOrd="1" destOrd="0" presId="urn:microsoft.com/office/officeart/2005/8/layout/orgChart1"/>
    <dgm:cxn modelId="{79E66E1B-C64B-4A19-A2F9-19F8B78933FB}" type="presParOf" srcId="{EBD28BB8-624D-4FF9-9252-96AA8C856C70}" destId="{3D81A5F0-76F8-4336-A0D0-16A4F395D53A}" srcOrd="2" destOrd="0" presId="urn:microsoft.com/office/officeart/2005/8/layout/orgChart1"/>
    <dgm:cxn modelId="{192791D2-ACD8-4117-B206-E0BB836C263D}" type="presParOf" srcId="{D4A99BE5-AB07-4BF7-B71A-244961C98733}" destId="{DF0AD267-EC45-463D-AD1A-67923A5CB141}" srcOrd="10" destOrd="0" presId="urn:microsoft.com/office/officeart/2005/8/layout/orgChart1"/>
    <dgm:cxn modelId="{B167F2CE-CCC8-44D1-8E9F-96F58F4075FE}" type="presParOf" srcId="{D4A99BE5-AB07-4BF7-B71A-244961C98733}" destId="{E6EF4A9D-4311-45DD-A1AE-ED6931132526}" srcOrd="11" destOrd="0" presId="urn:microsoft.com/office/officeart/2005/8/layout/orgChart1"/>
    <dgm:cxn modelId="{95A158E9-A9A1-419C-99E5-E59507FF93D1}" type="presParOf" srcId="{E6EF4A9D-4311-45DD-A1AE-ED6931132526}" destId="{11680143-0BD0-4063-BEF2-33B52517EB92}" srcOrd="0" destOrd="0" presId="urn:microsoft.com/office/officeart/2005/8/layout/orgChart1"/>
    <dgm:cxn modelId="{88C6B1F3-0763-4FC8-A19D-7C068DC65936}" type="presParOf" srcId="{11680143-0BD0-4063-BEF2-33B52517EB92}" destId="{DC85D52C-7121-4652-9C4E-A5570BB6D124}" srcOrd="0" destOrd="0" presId="urn:microsoft.com/office/officeart/2005/8/layout/orgChart1"/>
    <dgm:cxn modelId="{3997AB6C-7636-428D-9A79-B5E083FD7090}" type="presParOf" srcId="{11680143-0BD0-4063-BEF2-33B52517EB92}" destId="{D8CAAFFE-A198-4ED9-95AE-2C13729A4E3D}" srcOrd="1" destOrd="0" presId="urn:microsoft.com/office/officeart/2005/8/layout/orgChart1"/>
    <dgm:cxn modelId="{986D9B47-A1A6-4238-BA2C-45B39C7D4597}" type="presParOf" srcId="{E6EF4A9D-4311-45DD-A1AE-ED6931132526}" destId="{13997EF4-6A1F-44C9-A4A8-0FB43BDB63EA}" srcOrd="1" destOrd="0" presId="urn:microsoft.com/office/officeart/2005/8/layout/orgChart1"/>
    <dgm:cxn modelId="{57A479F6-2B95-40B0-9099-04F1C94B8D65}" type="presParOf" srcId="{E6EF4A9D-4311-45DD-A1AE-ED6931132526}" destId="{32CCEC74-3153-401C-AD24-1EE5087B0FB6}" srcOrd="2" destOrd="0" presId="urn:microsoft.com/office/officeart/2005/8/layout/orgChart1"/>
    <dgm:cxn modelId="{12198168-55CE-48FC-A65B-D9D08A309D76}" type="presParOf" srcId="{FAD31046-80EE-4D8A-A6E1-4A63BD5F4AFB}" destId="{237EB6C5-979B-42E6-B3DA-0D87200031D2}" srcOrd="2" destOrd="0" presId="urn:microsoft.com/office/officeart/2005/8/layout/orgChart1"/>
    <dgm:cxn modelId="{7B482797-C8B7-4DBF-9BAD-E29F1AF13E73}" type="presParOf" srcId="{5205F198-7AB2-46A5-9E81-0AA89DCF11BC}" destId="{73BD19B8-9D60-4974-9C72-C80597F5F8C3}" srcOrd="8" destOrd="0" presId="urn:microsoft.com/office/officeart/2005/8/layout/orgChart1"/>
    <dgm:cxn modelId="{1890FFCC-5944-4D13-A727-6A3D3FD5BC78}" type="presParOf" srcId="{5205F198-7AB2-46A5-9E81-0AA89DCF11BC}" destId="{7B146710-D2D9-4CBC-9AE9-E43E503D61B0}" srcOrd="9" destOrd="0" presId="urn:microsoft.com/office/officeart/2005/8/layout/orgChart1"/>
    <dgm:cxn modelId="{77657534-2D9A-4803-9998-2461B6A8FCC0}" type="presParOf" srcId="{7B146710-D2D9-4CBC-9AE9-E43E503D61B0}" destId="{98DB6AB0-E949-4409-8AA3-AD2BC36FE5FE}" srcOrd="0" destOrd="0" presId="urn:microsoft.com/office/officeart/2005/8/layout/orgChart1"/>
    <dgm:cxn modelId="{5BA0EDF0-4BB5-42FB-BA1E-D1CF1F9CF6AD}" type="presParOf" srcId="{98DB6AB0-E949-4409-8AA3-AD2BC36FE5FE}" destId="{AB90DE99-F804-443B-BF59-C53280644E74}" srcOrd="0" destOrd="0" presId="urn:microsoft.com/office/officeart/2005/8/layout/orgChart1"/>
    <dgm:cxn modelId="{10213959-846A-4860-BECE-31841A479268}" type="presParOf" srcId="{98DB6AB0-E949-4409-8AA3-AD2BC36FE5FE}" destId="{EE28D3B2-F551-457A-B13F-DF84D539911B}" srcOrd="1" destOrd="0" presId="urn:microsoft.com/office/officeart/2005/8/layout/orgChart1"/>
    <dgm:cxn modelId="{E81DEED1-EAB4-40FA-AAE7-BE0E8E42A695}" type="presParOf" srcId="{7B146710-D2D9-4CBC-9AE9-E43E503D61B0}" destId="{3605BEFB-2C36-44E6-A012-B324346713DD}" srcOrd="1" destOrd="0" presId="urn:microsoft.com/office/officeart/2005/8/layout/orgChart1"/>
    <dgm:cxn modelId="{12332FA1-B486-422A-843D-E7FEDB3A6D63}" type="presParOf" srcId="{3605BEFB-2C36-44E6-A012-B324346713DD}" destId="{DD1C87A7-00DA-4400-A705-3828D7FC350C}" srcOrd="0" destOrd="0" presId="urn:microsoft.com/office/officeart/2005/8/layout/orgChart1"/>
    <dgm:cxn modelId="{4D843FB7-AD3F-4462-B88F-95ED16862B8B}" type="presParOf" srcId="{3605BEFB-2C36-44E6-A012-B324346713DD}" destId="{3726CE32-9435-4620-8A46-F8BE64207EB0}" srcOrd="1" destOrd="0" presId="urn:microsoft.com/office/officeart/2005/8/layout/orgChart1"/>
    <dgm:cxn modelId="{4F11E84B-DE3F-4300-8AA8-303A2F4545F3}" type="presParOf" srcId="{3726CE32-9435-4620-8A46-F8BE64207EB0}" destId="{2B5CB55D-7565-4E66-9ACB-3D21D0067F7B}" srcOrd="0" destOrd="0" presId="urn:microsoft.com/office/officeart/2005/8/layout/orgChart1"/>
    <dgm:cxn modelId="{0D739AD0-4108-4E62-959B-5E6AC9FB5EF1}" type="presParOf" srcId="{2B5CB55D-7565-4E66-9ACB-3D21D0067F7B}" destId="{D8FF4DCF-95BB-4157-83E4-86542CF4E413}" srcOrd="0" destOrd="0" presId="urn:microsoft.com/office/officeart/2005/8/layout/orgChart1"/>
    <dgm:cxn modelId="{B1B55683-5724-4BA2-A9EA-5A98A3A55A52}" type="presParOf" srcId="{2B5CB55D-7565-4E66-9ACB-3D21D0067F7B}" destId="{303E38A6-517F-46D7-8A5C-2153B896EA6E}" srcOrd="1" destOrd="0" presId="urn:microsoft.com/office/officeart/2005/8/layout/orgChart1"/>
    <dgm:cxn modelId="{B6F23737-C4AB-4283-B8AF-C4B318E71B6E}" type="presParOf" srcId="{3726CE32-9435-4620-8A46-F8BE64207EB0}" destId="{42AC8E89-9097-4A48-A640-AB24576E27DA}" srcOrd="1" destOrd="0" presId="urn:microsoft.com/office/officeart/2005/8/layout/orgChart1"/>
    <dgm:cxn modelId="{A5AF7530-6F1E-47D8-A800-1F8B6B03B4DB}" type="presParOf" srcId="{3726CE32-9435-4620-8A46-F8BE64207EB0}" destId="{15C81CAC-93AA-4B7E-BB62-D72115EB6C2A}" srcOrd="2" destOrd="0" presId="urn:microsoft.com/office/officeart/2005/8/layout/orgChart1"/>
    <dgm:cxn modelId="{3CAD0709-9A27-46EF-AC8C-AADF77D229EB}" type="presParOf" srcId="{3605BEFB-2C36-44E6-A012-B324346713DD}" destId="{A9F672E8-ADE0-4265-9EAD-7819628D264C}" srcOrd="2" destOrd="0" presId="urn:microsoft.com/office/officeart/2005/8/layout/orgChart1"/>
    <dgm:cxn modelId="{51693913-B036-469D-82A4-ABC5C6547EA5}" type="presParOf" srcId="{3605BEFB-2C36-44E6-A012-B324346713DD}" destId="{0943730A-AF5B-4B5D-AB91-46797DA7C54A}" srcOrd="3" destOrd="0" presId="urn:microsoft.com/office/officeart/2005/8/layout/orgChart1"/>
    <dgm:cxn modelId="{4D3A67C7-0DF7-43CA-88E0-EECB98E6623A}" type="presParOf" srcId="{0943730A-AF5B-4B5D-AB91-46797DA7C54A}" destId="{20A7FF80-4FF7-4F84-8237-42508906B4AC}" srcOrd="0" destOrd="0" presId="urn:microsoft.com/office/officeart/2005/8/layout/orgChart1"/>
    <dgm:cxn modelId="{DF2C9142-867B-4493-A1FB-B40619013A7A}" type="presParOf" srcId="{20A7FF80-4FF7-4F84-8237-42508906B4AC}" destId="{5AF3AC92-0590-42B3-96B4-4E4522699AFA}" srcOrd="0" destOrd="0" presId="urn:microsoft.com/office/officeart/2005/8/layout/orgChart1"/>
    <dgm:cxn modelId="{B99A9CDD-96C4-48C7-AB5F-09022F1BACA2}" type="presParOf" srcId="{20A7FF80-4FF7-4F84-8237-42508906B4AC}" destId="{406E4458-3CE7-4F76-9669-586A5710F220}" srcOrd="1" destOrd="0" presId="urn:microsoft.com/office/officeart/2005/8/layout/orgChart1"/>
    <dgm:cxn modelId="{6C335D69-50E0-4168-8ED5-4D92ACAB3CFC}" type="presParOf" srcId="{0943730A-AF5B-4B5D-AB91-46797DA7C54A}" destId="{5804A93D-4B2D-4400-B04B-FEB82CFFE4CD}" srcOrd="1" destOrd="0" presId="urn:microsoft.com/office/officeart/2005/8/layout/orgChart1"/>
    <dgm:cxn modelId="{E27D113D-F3FD-4D8F-BB05-7AA325CF28F9}" type="presParOf" srcId="{0943730A-AF5B-4B5D-AB91-46797DA7C54A}" destId="{555B86C4-4C7B-4B56-B6B0-784F4DD659CF}" srcOrd="2" destOrd="0" presId="urn:microsoft.com/office/officeart/2005/8/layout/orgChart1"/>
    <dgm:cxn modelId="{28C33862-9EE4-4853-9B96-E1BB529D4389}" type="presParOf" srcId="{3605BEFB-2C36-44E6-A012-B324346713DD}" destId="{C56A3364-E224-4BA8-A822-434DE2518F14}" srcOrd="4" destOrd="0" presId="urn:microsoft.com/office/officeart/2005/8/layout/orgChart1"/>
    <dgm:cxn modelId="{065D09D2-B689-4022-8F9E-86693A9602D0}" type="presParOf" srcId="{3605BEFB-2C36-44E6-A012-B324346713DD}" destId="{851E96CD-0187-44DC-BBF3-7121CF8BD3C6}" srcOrd="5" destOrd="0" presId="urn:microsoft.com/office/officeart/2005/8/layout/orgChart1"/>
    <dgm:cxn modelId="{0C034BB0-095E-4240-BE49-F57B1BB4A73E}" type="presParOf" srcId="{851E96CD-0187-44DC-BBF3-7121CF8BD3C6}" destId="{DEBBA981-146E-4702-A651-41325EDEEBF7}" srcOrd="0" destOrd="0" presId="urn:microsoft.com/office/officeart/2005/8/layout/orgChart1"/>
    <dgm:cxn modelId="{4F73A9DA-3A2A-4B36-84CB-E778FBB88FEE}" type="presParOf" srcId="{DEBBA981-146E-4702-A651-41325EDEEBF7}" destId="{870F9FDB-6940-41C2-B430-75363290D18A}" srcOrd="0" destOrd="0" presId="urn:microsoft.com/office/officeart/2005/8/layout/orgChart1"/>
    <dgm:cxn modelId="{F3775BA5-A220-4B93-9E4D-17AAF8840DBA}" type="presParOf" srcId="{DEBBA981-146E-4702-A651-41325EDEEBF7}" destId="{F1F04CE0-9813-45AC-BDC4-C57CBB5AABBF}" srcOrd="1" destOrd="0" presId="urn:microsoft.com/office/officeart/2005/8/layout/orgChart1"/>
    <dgm:cxn modelId="{9929516D-C239-4076-BC6D-17C33A86EF83}" type="presParOf" srcId="{851E96CD-0187-44DC-BBF3-7121CF8BD3C6}" destId="{DF3F8793-AFE1-4520-BDD3-4856872D2478}" srcOrd="1" destOrd="0" presId="urn:microsoft.com/office/officeart/2005/8/layout/orgChart1"/>
    <dgm:cxn modelId="{10A6CC70-BC12-4A67-8665-051614D15285}" type="presParOf" srcId="{851E96CD-0187-44DC-BBF3-7121CF8BD3C6}" destId="{779CFACD-78B9-49DF-81B2-96938B3FAD75}" srcOrd="2" destOrd="0" presId="urn:microsoft.com/office/officeart/2005/8/layout/orgChart1"/>
    <dgm:cxn modelId="{69F448F2-5CA6-4EB3-B499-4F7F361E2629}" type="presParOf" srcId="{3605BEFB-2C36-44E6-A012-B324346713DD}" destId="{B26E007E-3C17-489F-B7F4-0C4444A447CF}" srcOrd="6" destOrd="0" presId="urn:microsoft.com/office/officeart/2005/8/layout/orgChart1"/>
    <dgm:cxn modelId="{CC831987-72E4-4AD4-BA6B-B4234DE0C37B}" type="presParOf" srcId="{3605BEFB-2C36-44E6-A012-B324346713DD}" destId="{928A1EE9-E152-476A-83A0-A9190ECED694}" srcOrd="7" destOrd="0" presId="urn:microsoft.com/office/officeart/2005/8/layout/orgChart1"/>
    <dgm:cxn modelId="{EBD94DB6-97A1-4FEC-8764-CE25BEF23FBA}" type="presParOf" srcId="{928A1EE9-E152-476A-83A0-A9190ECED694}" destId="{ACACD151-8741-43E9-93F9-859D9CB7FDBE}" srcOrd="0" destOrd="0" presId="urn:microsoft.com/office/officeart/2005/8/layout/orgChart1"/>
    <dgm:cxn modelId="{FB14CD8D-E6A1-4CCA-A128-517AF38C9DB9}" type="presParOf" srcId="{ACACD151-8741-43E9-93F9-859D9CB7FDBE}" destId="{7A663237-DF68-4832-BBC7-34E59CDDF29C}" srcOrd="0" destOrd="0" presId="urn:microsoft.com/office/officeart/2005/8/layout/orgChart1"/>
    <dgm:cxn modelId="{3231AD7B-3AEC-466E-A7B6-62405389D46A}" type="presParOf" srcId="{ACACD151-8741-43E9-93F9-859D9CB7FDBE}" destId="{9E081305-0149-4660-A8DE-52C6D6C72562}" srcOrd="1" destOrd="0" presId="urn:microsoft.com/office/officeart/2005/8/layout/orgChart1"/>
    <dgm:cxn modelId="{341A8F19-A9B3-4584-9B8E-6D7B8FA6C8E9}" type="presParOf" srcId="{928A1EE9-E152-476A-83A0-A9190ECED694}" destId="{3F1E6E9B-C3AC-45D2-8D5D-ECE05404CDE2}" srcOrd="1" destOrd="0" presId="urn:microsoft.com/office/officeart/2005/8/layout/orgChart1"/>
    <dgm:cxn modelId="{BAB089F9-3CFD-4F68-97FF-5838F30AD350}" type="presParOf" srcId="{928A1EE9-E152-476A-83A0-A9190ECED694}" destId="{B1179C9F-5E7B-4554-953D-65E5B5FF0996}" srcOrd="2" destOrd="0" presId="urn:microsoft.com/office/officeart/2005/8/layout/orgChart1"/>
    <dgm:cxn modelId="{36ADA825-AAD2-4F99-97AB-075EDFC45252}" type="presParOf" srcId="{3605BEFB-2C36-44E6-A012-B324346713DD}" destId="{AE2E5DB7-7AA0-4EE1-84E0-49488A2D912C}" srcOrd="8" destOrd="0" presId="urn:microsoft.com/office/officeart/2005/8/layout/orgChart1"/>
    <dgm:cxn modelId="{C770BC82-2638-42B3-90B1-04427EB0FCA6}" type="presParOf" srcId="{3605BEFB-2C36-44E6-A012-B324346713DD}" destId="{08C59951-19B2-4C45-AED4-C08BB7B342A2}" srcOrd="9" destOrd="0" presId="urn:microsoft.com/office/officeart/2005/8/layout/orgChart1"/>
    <dgm:cxn modelId="{528F08BE-F229-4B96-8332-55AB2C076016}" type="presParOf" srcId="{08C59951-19B2-4C45-AED4-C08BB7B342A2}" destId="{E8B7B728-2559-4E51-B33B-BC1D1DF5816E}" srcOrd="0" destOrd="0" presId="urn:microsoft.com/office/officeart/2005/8/layout/orgChart1"/>
    <dgm:cxn modelId="{94041ECE-B41B-4C05-869E-9A1CB0E543F7}" type="presParOf" srcId="{E8B7B728-2559-4E51-B33B-BC1D1DF5816E}" destId="{A7B6EB56-B716-4DE3-A578-A19978E81830}" srcOrd="0" destOrd="0" presId="urn:microsoft.com/office/officeart/2005/8/layout/orgChart1"/>
    <dgm:cxn modelId="{EEF30726-0B9B-4371-AE05-A3003C9BCF14}" type="presParOf" srcId="{E8B7B728-2559-4E51-B33B-BC1D1DF5816E}" destId="{5064EA6C-DAE6-4FDC-A1F4-34F5C7E5D580}" srcOrd="1" destOrd="0" presId="urn:microsoft.com/office/officeart/2005/8/layout/orgChart1"/>
    <dgm:cxn modelId="{8954123B-D752-491A-8AC4-CD0BDAF18652}" type="presParOf" srcId="{08C59951-19B2-4C45-AED4-C08BB7B342A2}" destId="{59848500-8E68-4423-96B4-4DFC3F7C5B65}" srcOrd="1" destOrd="0" presId="urn:microsoft.com/office/officeart/2005/8/layout/orgChart1"/>
    <dgm:cxn modelId="{3CF51798-168C-4741-AAAC-9E3A906FAAEB}" type="presParOf" srcId="{08C59951-19B2-4C45-AED4-C08BB7B342A2}" destId="{DCDBF162-C8E5-4661-9834-E1031B76D5C9}" srcOrd="2" destOrd="0" presId="urn:microsoft.com/office/officeart/2005/8/layout/orgChart1"/>
    <dgm:cxn modelId="{FFA6BF50-9565-4799-BB06-ADDD2ED68728}" type="presParOf" srcId="{7B146710-D2D9-4CBC-9AE9-E43E503D61B0}" destId="{6BDD6E62-F3B3-437D-8EF9-C3932DF34641}" srcOrd="2" destOrd="0" presId="urn:microsoft.com/office/officeart/2005/8/layout/orgChart1"/>
    <dgm:cxn modelId="{7941E34A-B977-49B8-8BF4-2FAFE96CCFD5}" type="presParOf" srcId="{5205F198-7AB2-46A5-9E81-0AA89DCF11BC}" destId="{98C8E0E6-A22E-4A19-9F3A-EC616342640D}" srcOrd="10" destOrd="0" presId="urn:microsoft.com/office/officeart/2005/8/layout/orgChart1"/>
    <dgm:cxn modelId="{B803A9DF-1B4B-48DF-BBFF-F0E5742403BE}" type="presParOf" srcId="{5205F198-7AB2-46A5-9E81-0AA89DCF11BC}" destId="{6D3ADDAB-1E8A-4AA3-B81A-B2C1A4283CE9}" srcOrd="11" destOrd="0" presId="urn:microsoft.com/office/officeart/2005/8/layout/orgChart1"/>
    <dgm:cxn modelId="{05B4DAB9-8549-45B7-B1CF-ACD5B2234BF8}" type="presParOf" srcId="{6D3ADDAB-1E8A-4AA3-B81A-B2C1A4283CE9}" destId="{3F749AA4-A699-44BA-AD04-6923E30AF8BF}" srcOrd="0" destOrd="0" presId="urn:microsoft.com/office/officeart/2005/8/layout/orgChart1"/>
    <dgm:cxn modelId="{FD0F90FB-E917-484B-B6DC-C6C712FAF227}" type="presParOf" srcId="{3F749AA4-A699-44BA-AD04-6923E30AF8BF}" destId="{12AB987F-9B22-443B-8546-A5D06E623E2A}" srcOrd="0" destOrd="0" presId="urn:microsoft.com/office/officeart/2005/8/layout/orgChart1"/>
    <dgm:cxn modelId="{E5526E4B-CE42-44F5-8834-9BC9A07C92EA}" type="presParOf" srcId="{3F749AA4-A699-44BA-AD04-6923E30AF8BF}" destId="{65201848-F8DB-4DEA-BB38-FADBE1DC69E5}" srcOrd="1" destOrd="0" presId="urn:microsoft.com/office/officeart/2005/8/layout/orgChart1"/>
    <dgm:cxn modelId="{A074B9FC-0B33-415E-8348-FF845EEFFA96}" type="presParOf" srcId="{6D3ADDAB-1E8A-4AA3-B81A-B2C1A4283CE9}" destId="{4EAD93C9-5E80-4DCA-AE4D-349EBD5E79CF}" srcOrd="1" destOrd="0" presId="urn:microsoft.com/office/officeart/2005/8/layout/orgChart1"/>
    <dgm:cxn modelId="{FFA079BD-56BA-458B-86C8-65E589B3F9FE}" type="presParOf" srcId="{4EAD93C9-5E80-4DCA-AE4D-349EBD5E79CF}" destId="{739533B5-BD3E-4F2A-ABAC-4CFF6B7D7638}" srcOrd="0" destOrd="0" presId="urn:microsoft.com/office/officeart/2005/8/layout/orgChart1"/>
    <dgm:cxn modelId="{1B01B5EF-9480-4D56-A165-669D0E6064E7}" type="presParOf" srcId="{4EAD93C9-5E80-4DCA-AE4D-349EBD5E79CF}" destId="{261B1315-BDAC-4131-ACDB-08FC6A8F38B7}" srcOrd="1" destOrd="0" presId="urn:microsoft.com/office/officeart/2005/8/layout/orgChart1"/>
    <dgm:cxn modelId="{41D5289E-C43A-4F94-89FD-E505E8F87236}" type="presParOf" srcId="{261B1315-BDAC-4131-ACDB-08FC6A8F38B7}" destId="{12FD566E-F4CA-4A15-8FE1-333E8FB500F5}" srcOrd="0" destOrd="0" presId="urn:microsoft.com/office/officeart/2005/8/layout/orgChart1"/>
    <dgm:cxn modelId="{A3BA6F08-2563-4DDA-AB4B-A6D7F4AD976C}" type="presParOf" srcId="{12FD566E-F4CA-4A15-8FE1-333E8FB500F5}" destId="{44956C16-1742-468D-A2E2-0BFE33919DE8}" srcOrd="0" destOrd="0" presId="urn:microsoft.com/office/officeart/2005/8/layout/orgChart1"/>
    <dgm:cxn modelId="{6ED07531-97E4-46D2-90AE-1814726CAA7F}" type="presParOf" srcId="{12FD566E-F4CA-4A15-8FE1-333E8FB500F5}" destId="{39C483EA-F35D-4212-812B-2C837583518C}" srcOrd="1" destOrd="0" presId="urn:microsoft.com/office/officeart/2005/8/layout/orgChart1"/>
    <dgm:cxn modelId="{4EEE8329-FC35-49BA-8C07-B4B8D27D7D85}" type="presParOf" srcId="{261B1315-BDAC-4131-ACDB-08FC6A8F38B7}" destId="{606C5894-31E0-4EE2-BAB5-41FA16E6E551}" srcOrd="1" destOrd="0" presId="urn:microsoft.com/office/officeart/2005/8/layout/orgChart1"/>
    <dgm:cxn modelId="{FEF28084-5F4E-494D-B94F-3A7A23B43B4F}" type="presParOf" srcId="{261B1315-BDAC-4131-ACDB-08FC6A8F38B7}" destId="{A4D4E467-B919-4BFB-96F4-271936E891A5}" srcOrd="2" destOrd="0" presId="urn:microsoft.com/office/officeart/2005/8/layout/orgChart1"/>
    <dgm:cxn modelId="{57098D05-B109-45C1-BB5B-95B66453A854}" type="presParOf" srcId="{4EAD93C9-5E80-4DCA-AE4D-349EBD5E79CF}" destId="{AEB5FE80-3CB2-4A3F-817A-CFAA06E7F08C}" srcOrd="2" destOrd="0" presId="urn:microsoft.com/office/officeart/2005/8/layout/orgChart1"/>
    <dgm:cxn modelId="{D4B63EBD-175A-4E78-8D07-36DF66B578E9}" type="presParOf" srcId="{4EAD93C9-5E80-4DCA-AE4D-349EBD5E79CF}" destId="{BC9977A0-6131-4FAA-87B8-14CD712DED52}" srcOrd="3" destOrd="0" presId="urn:microsoft.com/office/officeart/2005/8/layout/orgChart1"/>
    <dgm:cxn modelId="{14945518-D77F-4400-8D2F-AC8C179E7635}" type="presParOf" srcId="{BC9977A0-6131-4FAA-87B8-14CD712DED52}" destId="{7F7F450C-9F33-417F-8902-5FF4066050ED}" srcOrd="0" destOrd="0" presId="urn:microsoft.com/office/officeart/2005/8/layout/orgChart1"/>
    <dgm:cxn modelId="{2916BF6B-6D5A-4895-97B9-79E4988A1872}" type="presParOf" srcId="{7F7F450C-9F33-417F-8902-5FF4066050ED}" destId="{DE1B770E-AC62-4E2D-8002-F7AA70725E26}" srcOrd="0" destOrd="0" presId="urn:microsoft.com/office/officeart/2005/8/layout/orgChart1"/>
    <dgm:cxn modelId="{70BF535A-9068-4D2E-95A5-F8C191A4A1F2}" type="presParOf" srcId="{7F7F450C-9F33-417F-8902-5FF4066050ED}" destId="{65B46EF6-5FC2-4CFC-862B-016E718064A7}" srcOrd="1" destOrd="0" presId="urn:microsoft.com/office/officeart/2005/8/layout/orgChart1"/>
    <dgm:cxn modelId="{4E475411-C19A-444A-8C79-405E285137C8}" type="presParOf" srcId="{BC9977A0-6131-4FAA-87B8-14CD712DED52}" destId="{717E97F3-5D76-4332-A1A8-DDF71D2929FF}" srcOrd="1" destOrd="0" presId="urn:microsoft.com/office/officeart/2005/8/layout/orgChart1"/>
    <dgm:cxn modelId="{ECD712BD-4388-40CD-96C9-AAA2B4B72165}" type="presParOf" srcId="{BC9977A0-6131-4FAA-87B8-14CD712DED52}" destId="{98BE4E98-C2AA-4CD0-A649-7DF15CA808F0}" srcOrd="2" destOrd="0" presId="urn:microsoft.com/office/officeart/2005/8/layout/orgChart1"/>
    <dgm:cxn modelId="{CE2D7713-BD03-4077-A1F4-D9586D96179F}" type="presParOf" srcId="{6D3ADDAB-1E8A-4AA3-B81A-B2C1A4283CE9}" destId="{02260524-C69E-4860-BDC4-ED4312050DA6}" srcOrd="2" destOrd="0" presId="urn:microsoft.com/office/officeart/2005/8/layout/orgChart1"/>
    <dgm:cxn modelId="{B330F880-1594-49F4-A551-F37418041D39}" type="presParOf" srcId="{5205F198-7AB2-46A5-9E81-0AA89DCF11BC}" destId="{2351D65F-9562-40F9-966B-3EEEE6CABC8B}" srcOrd="12" destOrd="0" presId="urn:microsoft.com/office/officeart/2005/8/layout/orgChart1"/>
    <dgm:cxn modelId="{7E6BEC24-E5C1-4288-8BCA-81AF30F5AD0D}" type="presParOf" srcId="{5205F198-7AB2-46A5-9E81-0AA89DCF11BC}" destId="{6784AC99-6435-43E2-B954-963AE5950CF4}" srcOrd="13" destOrd="0" presId="urn:microsoft.com/office/officeart/2005/8/layout/orgChart1"/>
    <dgm:cxn modelId="{FCA86A13-D6E8-4CB9-A77B-8274F81436B3}" type="presParOf" srcId="{6784AC99-6435-43E2-B954-963AE5950CF4}" destId="{3BBBD002-28FB-4FFD-A204-49D5E09705A2}" srcOrd="0" destOrd="0" presId="urn:microsoft.com/office/officeart/2005/8/layout/orgChart1"/>
    <dgm:cxn modelId="{6CCC0EBA-ACC1-4230-BBD6-E005C179886D}" type="presParOf" srcId="{3BBBD002-28FB-4FFD-A204-49D5E09705A2}" destId="{9C9700A6-CBA0-49DD-9DBB-F3F4B0EF3D2B}" srcOrd="0" destOrd="0" presId="urn:microsoft.com/office/officeart/2005/8/layout/orgChart1"/>
    <dgm:cxn modelId="{F5CDDA8F-3B41-4E32-A9D7-4036DA2D734F}" type="presParOf" srcId="{3BBBD002-28FB-4FFD-A204-49D5E09705A2}" destId="{717AC576-5822-4721-BFBD-A3EF6D7A662D}" srcOrd="1" destOrd="0" presId="urn:microsoft.com/office/officeart/2005/8/layout/orgChart1"/>
    <dgm:cxn modelId="{BC18A903-6148-4515-A235-E799194013C1}" type="presParOf" srcId="{6784AC99-6435-43E2-B954-963AE5950CF4}" destId="{59BD3F6E-B184-4F77-A2FE-C6D0C6682836}" srcOrd="1" destOrd="0" presId="urn:microsoft.com/office/officeart/2005/8/layout/orgChart1"/>
    <dgm:cxn modelId="{86AB97D5-9308-4E10-A5B7-F8583EEFBF94}" type="presParOf" srcId="{59BD3F6E-B184-4F77-A2FE-C6D0C6682836}" destId="{6EAF5686-1F9E-4609-B655-F1AC5F3E6A08}" srcOrd="0" destOrd="0" presId="urn:microsoft.com/office/officeart/2005/8/layout/orgChart1"/>
    <dgm:cxn modelId="{44FE18BF-F824-4C43-880C-AFCB922A6093}" type="presParOf" srcId="{59BD3F6E-B184-4F77-A2FE-C6D0C6682836}" destId="{69842810-EC95-44F6-BD48-65131C002A13}" srcOrd="1" destOrd="0" presId="urn:microsoft.com/office/officeart/2005/8/layout/orgChart1"/>
    <dgm:cxn modelId="{B5621749-A2C9-4D6D-9B81-5BCB7637F253}" type="presParOf" srcId="{69842810-EC95-44F6-BD48-65131C002A13}" destId="{F03002EB-C054-4290-83A0-D4A64DCEB423}" srcOrd="0" destOrd="0" presId="urn:microsoft.com/office/officeart/2005/8/layout/orgChart1"/>
    <dgm:cxn modelId="{66FF085C-83DB-482F-A878-1D7AE0062AD2}" type="presParOf" srcId="{F03002EB-C054-4290-83A0-D4A64DCEB423}" destId="{AE9C63F8-E955-4001-ABA1-57DCB50B82A5}" srcOrd="0" destOrd="0" presId="urn:microsoft.com/office/officeart/2005/8/layout/orgChart1"/>
    <dgm:cxn modelId="{0BCA9A16-8172-411E-A714-1B0D3C754070}" type="presParOf" srcId="{F03002EB-C054-4290-83A0-D4A64DCEB423}" destId="{1039953C-0580-478C-A54F-606FDFF04318}" srcOrd="1" destOrd="0" presId="urn:microsoft.com/office/officeart/2005/8/layout/orgChart1"/>
    <dgm:cxn modelId="{46403DF0-D6AF-45CA-A9F8-31BE39559139}" type="presParOf" srcId="{69842810-EC95-44F6-BD48-65131C002A13}" destId="{8F948A32-D7FB-4AC9-9C4B-9AAAD56F295B}" srcOrd="1" destOrd="0" presId="urn:microsoft.com/office/officeart/2005/8/layout/orgChart1"/>
    <dgm:cxn modelId="{78A0D6B9-FD83-466A-91AD-316728113D14}" type="presParOf" srcId="{69842810-EC95-44F6-BD48-65131C002A13}" destId="{E731B418-92FF-44EC-8B11-0BAED26AEEC3}" srcOrd="2" destOrd="0" presId="urn:microsoft.com/office/officeart/2005/8/layout/orgChart1"/>
    <dgm:cxn modelId="{F7882FBC-8CC6-48C6-9CCC-0E36FB7CBE5C}" type="presParOf" srcId="{59BD3F6E-B184-4F77-A2FE-C6D0C6682836}" destId="{5264849B-87BE-4958-9B32-DA04C4C76BAC}" srcOrd="2" destOrd="0" presId="urn:microsoft.com/office/officeart/2005/8/layout/orgChart1"/>
    <dgm:cxn modelId="{945DAB00-4505-48A1-8CE6-9904542CE389}" type="presParOf" srcId="{59BD3F6E-B184-4F77-A2FE-C6D0C6682836}" destId="{FF81116B-646D-4B6E-B51A-BB68913CFD95}" srcOrd="3" destOrd="0" presId="urn:microsoft.com/office/officeart/2005/8/layout/orgChart1"/>
    <dgm:cxn modelId="{C8506552-1436-4A84-9014-48D2E8601C9B}" type="presParOf" srcId="{FF81116B-646D-4B6E-B51A-BB68913CFD95}" destId="{32027B74-3104-42B7-A756-DBD5CAF74DCF}" srcOrd="0" destOrd="0" presId="urn:microsoft.com/office/officeart/2005/8/layout/orgChart1"/>
    <dgm:cxn modelId="{0BA4D399-2279-47AA-B0AE-3EB3C3101517}" type="presParOf" srcId="{32027B74-3104-42B7-A756-DBD5CAF74DCF}" destId="{D4F248D4-205F-4DF1-9D3F-D79C02A85648}" srcOrd="0" destOrd="0" presId="urn:microsoft.com/office/officeart/2005/8/layout/orgChart1"/>
    <dgm:cxn modelId="{6CB73679-66F0-459A-9195-7DED2F884B48}" type="presParOf" srcId="{32027B74-3104-42B7-A756-DBD5CAF74DCF}" destId="{150CFD13-FE9F-4201-9EB3-2D2B130407EC}" srcOrd="1" destOrd="0" presId="urn:microsoft.com/office/officeart/2005/8/layout/orgChart1"/>
    <dgm:cxn modelId="{15C51A9F-8D12-40D6-BFB7-ED4A676A18DD}" type="presParOf" srcId="{FF81116B-646D-4B6E-B51A-BB68913CFD95}" destId="{A098C5B6-F6CB-468E-8093-83CBCA011089}" srcOrd="1" destOrd="0" presId="urn:microsoft.com/office/officeart/2005/8/layout/orgChart1"/>
    <dgm:cxn modelId="{C238D17A-0889-4560-9D12-4291AE131D00}" type="presParOf" srcId="{FF81116B-646D-4B6E-B51A-BB68913CFD95}" destId="{7C120E91-239A-4FDA-810D-5E87223EFE07}" srcOrd="2" destOrd="0" presId="urn:microsoft.com/office/officeart/2005/8/layout/orgChart1"/>
    <dgm:cxn modelId="{D4854E9D-42B7-4934-AA4C-E9FDB50BD7A9}" type="presParOf" srcId="{59BD3F6E-B184-4F77-A2FE-C6D0C6682836}" destId="{DD31CDC9-9BAF-4F48-8C25-FE11829FDBD1}" srcOrd="4" destOrd="0" presId="urn:microsoft.com/office/officeart/2005/8/layout/orgChart1"/>
    <dgm:cxn modelId="{D20A9E24-7941-4228-B7BA-5B904D304E2C}" type="presParOf" srcId="{59BD3F6E-B184-4F77-A2FE-C6D0C6682836}" destId="{2039BA5C-81A2-4148-9E0E-D6C7C2F9A530}" srcOrd="5" destOrd="0" presId="urn:microsoft.com/office/officeart/2005/8/layout/orgChart1"/>
    <dgm:cxn modelId="{EF3A18B0-4971-44BB-A57F-25593D37EB5B}" type="presParOf" srcId="{2039BA5C-81A2-4148-9E0E-D6C7C2F9A530}" destId="{68FC5DA2-FAC5-40BA-BB50-4451ABF9D87F}" srcOrd="0" destOrd="0" presId="urn:microsoft.com/office/officeart/2005/8/layout/orgChart1"/>
    <dgm:cxn modelId="{37C60F00-66F3-4AAD-8506-7B44D23AE3DC}" type="presParOf" srcId="{68FC5DA2-FAC5-40BA-BB50-4451ABF9D87F}" destId="{1F5D1A64-8151-40B1-B428-A435748B6104}" srcOrd="0" destOrd="0" presId="urn:microsoft.com/office/officeart/2005/8/layout/orgChart1"/>
    <dgm:cxn modelId="{B8D01087-B354-43FC-98E9-188024A38186}" type="presParOf" srcId="{68FC5DA2-FAC5-40BA-BB50-4451ABF9D87F}" destId="{62DAACB5-D6A0-414E-B90E-4780A244BB4C}" srcOrd="1" destOrd="0" presId="urn:microsoft.com/office/officeart/2005/8/layout/orgChart1"/>
    <dgm:cxn modelId="{5C6A537F-7E86-468D-BB2B-71553922FAE0}" type="presParOf" srcId="{2039BA5C-81A2-4148-9E0E-D6C7C2F9A530}" destId="{F547C1A6-D6A2-4C44-8474-29BED9915B55}" srcOrd="1" destOrd="0" presId="urn:microsoft.com/office/officeart/2005/8/layout/orgChart1"/>
    <dgm:cxn modelId="{418B7B6F-A3BE-4E65-BD89-85FDD9B2172D}" type="presParOf" srcId="{2039BA5C-81A2-4148-9E0E-D6C7C2F9A530}" destId="{FFDDB385-0849-441A-B048-D287BE7DFF1A}" srcOrd="2" destOrd="0" presId="urn:microsoft.com/office/officeart/2005/8/layout/orgChart1"/>
    <dgm:cxn modelId="{D377BA84-656B-4910-B2EA-4FE65955B0EF}" type="presParOf" srcId="{59BD3F6E-B184-4F77-A2FE-C6D0C6682836}" destId="{EC410D5E-9AD3-4BDE-BC6C-2C79894D64E7}" srcOrd="6" destOrd="0" presId="urn:microsoft.com/office/officeart/2005/8/layout/orgChart1"/>
    <dgm:cxn modelId="{9B599F05-79E1-4D53-97D5-651EB5147AD8}" type="presParOf" srcId="{59BD3F6E-B184-4F77-A2FE-C6D0C6682836}" destId="{8E8F439B-C844-4F3C-B2B9-EB011107BA8B}" srcOrd="7" destOrd="0" presId="urn:microsoft.com/office/officeart/2005/8/layout/orgChart1"/>
    <dgm:cxn modelId="{64967C1B-24E5-429F-96AC-8D3C1A827857}" type="presParOf" srcId="{8E8F439B-C844-4F3C-B2B9-EB011107BA8B}" destId="{95DE928D-13C4-48FF-94A8-30BE26EEC2DD}" srcOrd="0" destOrd="0" presId="urn:microsoft.com/office/officeart/2005/8/layout/orgChart1"/>
    <dgm:cxn modelId="{17D7259F-34B4-4540-A814-96702719A736}" type="presParOf" srcId="{95DE928D-13C4-48FF-94A8-30BE26EEC2DD}" destId="{C73BE2BC-E83F-4E7F-A1EC-C9C930C8CF9A}" srcOrd="0" destOrd="0" presId="urn:microsoft.com/office/officeart/2005/8/layout/orgChart1"/>
    <dgm:cxn modelId="{30A1A308-4B72-4E16-92DF-3387E1D78204}" type="presParOf" srcId="{95DE928D-13C4-48FF-94A8-30BE26EEC2DD}" destId="{416CF2FF-2E23-4C6F-8925-904CCC7BB637}" srcOrd="1" destOrd="0" presId="urn:microsoft.com/office/officeart/2005/8/layout/orgChart1"/>
    <dgm:cxn modelId="{2A0CD70E-E37A-48BC-92B1-B72AC62E8D91}" type="presParOf" srcId="{8E8F439B-C844-4F3C-B2B9-EB011107BA8B}" destId="{48C0F1DB-78C2-4FED-B6E3-ED0996B723C2}" srcOrd="1" destOrd="0" presId="urn:microsoft.com/office/officeart/2005/8/layout/orgChart1"/>
    <dgm:cxn modelId="{47369DDE-716B-4D9D-A22F-54A55B34EAEB}" type="presParOf" srcId="{8E8F439B-C844-4F3C-B2B9-EB011107BA8B}" destId="{083FE8AE-CF7A-4D1F-B6A6-B1F0B009A553}" srcOrd="2" destOrd="0" presId="urn:microsoft.com/office/officeart/2005/8/layout/orgChart1"/>
    <dgm:cxn modelId="{5467C6BE-2B1F-4349-8A09-841BCEC0615E}" type="presParOf" srcId="{59BD3F6E-B184-4F77-A2FE-C6D0C6682836}" destId="{49C45E1A-D678-474F-A92D-C717D10C55A4}" srcOrd="8" destOrd="0" presId="urn:microsoft.com/office/officeart/2005/8/layout/orgChart1"/>
    <dgm:cxn modelId="{E83965E4-62C6-4A46-8C2D-04A0F9D0089C}" type="presParOf" srcId="{59BD3F6E-B184-4F77-A2FE-C6D0C6682836}" destId="{B894B5FF-5B8E-4493-86FD-0B360F620381}" srcOrd="9" destOrd="0" presId="urn:microsoft.com/office/officeart/2005/8/layout/orgChart1"/>
    <dgm:cxn modelId="{94BF0041-C106-456F-BBB9-3BA821960E0D}" type="presParOf" srcId="{B894B5FF-5B8E-4493-86FD-0B360F620381}" destId="{9B6BCFF6-660B-472A-B431-FBC8F10F7BEC}" srcOrd="0" destOrd="0" presId="urn:microsoft.com/office/officeart/2005/8/layout/orgChart1"/>
    <dgm:cxn modelId="{60A6A4F7-E105-4819-A036-8B92236904D7}" type="presParOf" srcId="{9B6BCFF6-660B-472A-B431-FBC8F10F7BEC}" destId="{9EE5FB31-0BD3-4DBE-B8C8-EEDE836280D0}" srcOrd="0" destOrd="0" presId="urn:microsoft.com/office/officeart/2005/8/layout/orgChart1"/>
    <dgm:cxn modelId="{FCC04A8E-1F00-424D-93CF-D5272A9B100C}" type="presParOf" srcId="{9B6BCFF6-660B-472A-B431-FBC8F10F7BEC}" destId="{C0961493-9AE0-4E89-B1A2-8FA53DD00998}" srcOrd="1" destOrd="0" presId="urn:microsoft.com/office/officeart/2005/8/layout/orgChart1"/>
    <dgm:cxn modelId="{D9EA1003-F90D-415F-BFAC-A535B48A2A60}" type="presParOf" srcId="{B894B5FF-5B8E-4493-86FD-0B360F620381}" destId="{C358C91E-CE58-4D75-95C1-CC755FCC7FA6}" srcOrd="1" destOrd="0" presId="urn:microsoft.com/office/officeart/2005/8/layout/orgChart1"/>
    <dgm:cxn modelId="{3074F885-1BA4-4BBF-93FF-7B832DC6C131}" type="presParOf" srcId="{B894B5FF-5B8E-4493-86FD-0B360F620381}" destId="{303D1059-DC83-4791-A30E-FEC2624F52BC}" srcOrd="2" destOrd="0" presId="urn:microsoft.com/office/officeart/2005/8/layout/orgChart1"/>
    <dgm:cxn modelId="{355C59C6-35C9-4C2C-929D-CD359148E30C}" type="presParOf" srcId="{59BD3F6E-B184-4F77-A2FE-C6D0C6682836}" destId="{8A74A1B3-7431-43A6-92BB-FA0579581306}" srcOrd="10" destOrd="0" presId="urn:microsoft.com/office/officeart/2005/8/layout/orgChart1"/>
    <dgm:cxn modelId="{37930FBA-7B71-45AE-8587-88DA363A599D}" type="presParOf" srcId="{59BD3F6E-B184-4F77-A2FE-C6D0C6682836}" destId="{24982AF2-D124-4C6D-B17B-E8E591D12D52}" srcOrd="11" destOrd="0" presId="urn:microsoft.com/office/officeart/2005/8/layout/orgChart1"/>
    <dgm:cxn modelId="{FF4C237D-FA91-4A2E-8A25-A8A5BA969C82}" type="presParOf" srcId="{24982AF2-D124-4C6D-B17B-E8E591D12D52}" destId="{F5EAD4CD-3C6D-41CB-A73A-9E4F7A581837}" srcOrd="0" destOrd="0" presId="urn:microsoft.com/office/officeart/2005/8/layout/orgChart1"/>
    <dgm:cxn modelId="{32875344-6E95-4946-99E7-17EF97B2659D}" type="presParOf" srcId="{F5EAD4CD-3C6D-41CB-A73A-9E4F7A581837}" destId="{555370A5-06CE-4EEE-BA1A-BD67EDD04F9B}" srcOrd="0" destOrd="0" presId="urn:microsoft.com/office/officeart/2005/8/layout/orgChart1"/>
    <dgm:cxn modelId="{7E9C2B10-86B2-46FE-AF0F-054D4023B9AF}" type="presParOf" srcId="{F5EAD4CD-3C6D-41CB-A73A-9E4F7A581837}" destId="{F1FECE51-D402-4209-8DC3-CDAFE44A65CC}" srcOrd="1" destOrd="0" presId="urn:microsoft.com/office/officeart/2005/8/layout/orgChart1"/>
    <dgm:cxn modelId="{260247EB-14C3-4BEA-8A51-B7550366E08E}" type="presParOf" srcId="{24982AF2-D124-4C6D-B17B-E8E591D12D52}" destId="{ABA6ECF8-3FC5-4E50-9D6E-BD7BA80F8962}" srcOrd="1" destOrd="0" presId="urn:microsoft.com/office/officeart/2005/8/layout/orgChart1"/>
    <dgm:cxn modelId="{646BD262-AA7C-49A5-84E0-758B2B809C3A}" type="presParOf" srcId="{24982AF2-D124-4C6D-B17B-E8E591D12D52}" destId="{32B64321-E71F-4115-A402-89A6E8E91279}" srcOrd="2" destOrd="0" presId="urn:microsoft.com/office/officeart/2005/8/layout/orgChart1"/>
    <dgm:cxn modelId="{43C6594D-0838-4FE6-A28B-54000ACC0479}" type="presParOf" srcId="{6784AC99-6435-43E2-B954-963AE5950CF4}" destId="{F0D4B4D9-911E-428C-8800-962394F0E9D2}" srcOrd="2" destOrd="0" presId="urn:microsoft.com/office/officeart/2005/8/layout/orgChart1"/>
    <dgm:cxn modelId="{AAB548F7-2350-462E-B718-EE80B1E07D35}" type="presParOf" srcId="{5205F198-7AB2-46A5-9E81-0AA89DCF11BC}" destId="{CD742502-BE2F-437F-B8A3-C099D292AC51}" srcOrd="14" destOrd="0" presId="urn:microsoft.com/office/officeart/2005/8/layout/orgChart1"/>
    <dgm:cxn modelId="{D4B2AAFE-6926-4A54-93F6-885A960F11F1}" type="presParOf" srcId="{5205F198-7AB2-46A5-9E81-0AA89DCF11BC}" destId="{167BFC21-CD89-4386-913E-B37D56C4C726}" srcOrd="15" destOrd="0" presId="urn:microsoft.com/office/officeart/2005/8/layout/orgChart1"/>
    <dgm:cxn modelId="{EBA17551-6E89-4008-87EE-A3D2471BDE5D}" type="presParOf" srcId="{167BFC21-CD89-4386-913E-B37D56C4C726}" destId="{7FA139F1-B539-4612-B4E0-0369C105CB68}" srcOrd="0" destOrd="0" presId="urn:microsoft.com/office/officeart/2005/8/layout/orgChart1"/>
    <dgm:cxn modelId="{F5E03CB4-E64E-4A3A-AEBB-16DEE3D3810D}" type="presParOf" srcId="{7FA139F1-B539-4612-B4E0-0369C105CB68}" destId="{07F58967-A9DF-4022-96D2-6C2F050590C3}" srcOrd="0" destOrd="0" presId="urn:microsoft.com/office/officeart/2005/8/layout/orgChart1"/>
    <dgm:cxn modelId="{F3C4F167-8A5A-4604-A00C-A81B1F537928}" type="presParOf" srcId="{7FA139F1-B539-4612-B4E0-0369C105CB68}" destId="{CD5138CC-7F4F-4C01-86F4-DFE96AE5EDFC}" srcOrd="1" destOrd="0" presId="urn:microsoft.com/office/officeart/2005/8/layout/orgChart1"/>
    <dgm:cxn modelId="{EDE65542-C880-4532-8163-A47522BD75E3}" type="presParOf" srcId="{167BFC21-CD89-4386-913E-B37D56C4C726}" destId="{AAC57364-C837-4D20-9C16-14D5F8C4A52D}" srcOrd="1" destOrd="0" presId="urn:microsoft.com/office/officeart/2005/8/layout/orgChart1"/>
    <dgm:cxn modelId="{5F1E4DC9-8318-4841-B044-2A3191567F11}" type="presParOf" srcId="{AAC57364-C837-4D20-9C16-14D5F8C4A52D}" destId="{45640C0E-3645-4CA4-BCFA-24B1BA09FBA8}" srcOrd="0" destOrd="0" presId="urn:microsoft.com/office/officeart/2005/8/layout/orgChart1"/>
    <dgm:cxn modelId="{F570F308-39F0-47E3-BAA5-411F2AD07AF4}" type="presParOf" srcId="{AAC57364-C837-4D20-9C16-14D5F8C4A52D}" destId="{9BF42665-9DB9-4A80-9C6B-1A7C67328859}" srcOrd="1" destOrd="0" presId="urn:microsoft.com/office/officeart/2005/8/layout/orgChart1"/>
    <dgm:cxn modelId="{D975FB4B-CC95-43D9-8342-D5B5AEB53416}" type="presParOf" srcId="{9BF42665-9DB9-4A80-9C6B-1A7C67328859}" destId="{81B935D0-AB07-4269-AADA-D9B72576B7DB}" srcOrd="0" destOrd="0" presId="urn:microsoft.com/office/officeart/2005/8/layout/orgChart1"/>
    <dgm:cxn modelId="{FF84C8EF-F6EE-457F-98E8-F61B99B8D2F4}" type="presParOf" srcId="{81B935D0-AB07-4269-AADA-D9B72576B7DB}" destId="{FAB69361-B9CF-4F52-B508-9E3534C053FC}" srcOrd="0" destOrd="0" presId="urn:microsoft.com/office/officeart/2005/8/layout/orgChart1"/>
    <dgm:cxn modelId="{AD329656-E2D0-4F0D-8748-627BFEB1AE50}" type="presParOf" srcId="{81B935D0-AB07-4269-AADA-D9B72576B7DB}" destId="{4F3C44EA-E7AC-48C7-8B89-16A1CD3C00D4}" srcOrd="1" destOrd="0" presId="urn:microsoft.com/office/officeart/2005/8/layout/orgChart1"/>
    <dgm:cxn modelId="{BEEFDCF3-222D-4A90-9478-8A5482014E57}" type="presParOf" srcId="{9BF42665-9DB9-4A80-9C6B-1A7C67328859}" destId="{A9830624-D30E-40FF-9EA8-3B747AB1491A}" srcOrd="1" destOrd="0" presId="urn:microsoft.com/office/officeart/2005/8/layout/orgChart1"/>
    <dgm:cxn modelId="{15CAD7F4-A56F-478C-B72F-A87E7AD196FC}" type="presParOf" srcId="{9BF42665-9DB9-4A80-9C6B-1A7C67328859}" destId="{39476116-6EC3-4948-BA67-4893A1F86518}" srcOrd="2" destOrd="0" presId="urn:microsoft.com/office/officeart/2005/8/layout/orgChart1"/>
    <dgm:cxn modelId="{78B2BA87-88A4-4BEB-AC17-71BFBBA1361E}" type="presParOf" srcId="{AAC57364-C837-4D20-9C16-14D5F8C4A52D}" destId="{6F6AA32C-B57B-49A7-9F5E-910597CD8612}" srcOrd="2" destOrd="0" presId="urn:microsoft.com/office/officeart/2005/8/layout/orgChart1"/>
    <dgm:cxn modelId="{72396D92-402B-4BF5-8A48-940296FB9343}" type="presParOf" srcId="{AAC57364-C837-4D20-9C16-14D5F8C4A52D}" destId="{FF2191C1-0B3F-4E44-99C9-2151F0B2A8E3}" srcOrd="3" destOrd="0" presId="urn:microsoft.com/office/officeart/2005/8/layout/orgChart1"/>
    <dgm:cxn modelId="{A461CD04-0870-4FE9-9061-1F1B512DBC5D}" type="presParOf" srcId="{FF2191C1-0B3F-4E44-99C9-2151F0B2A8E3}" destId="{AE6DF37C-BCA0-42FC-AFF4-F59BCE8BB0A3}" srcOrd="0" destOrd="0" presId="urn:microsoft.com/office/officeart/2005/8/layout/orgChart1"/>
    <dgm:cxn modelId="{32E42F11-F998-44E5-96EF-D86263996A81}" type="presParOf" srcId="{AE6DF37C-BCA0-42FC-AFF4-F59BCE8BB0A3}" destId="{45570978-FEAD-47B5-8345-E815210F642D}" srcOrd="0" destOrd="0" presId="urn:microsoft.com/office/officeart/2005/8/layout/orgChart1"/>
    <dgm:cxn modelId="{2C4B6D55-CCF1-4B15-93D5-CEB4FB5706C4}" type="presParOf" srcId="{AE6DF37C-BCA0-42FC-AFF4-F59BCE8BB0A3}" destId="{0B29E427-B682-481B-A0EA-34CF68191C12}" srcOrd="1" destOrd="0" presId="urn:microsoft.com/office/officeart/2005/8/layout/orgChart1"/>
    <dgm:cxn modelId="{0863EFA0-3DB7-4FCA-AFF1-29F41E892D95}" type="presParOf" srcId="{FF2191C1-0B3F-4E44-99C9-2151F0B2A8E3}" destId="{D93CC8AF-D09D-46BC-B400-1B788725421F}" srcOrd="1" destOrd="0" presId="urn:microsoft.com/office/officeart/2005/8/layout/orgChart1"/>
    <dgm:cxn modelId="{74F148D2-BEA3-488B-AD0D-5E2F030DDAE9}" type="presParOf" srcId="{FF2191C1-0B3F-4E44-99C9-2151F0B2A8E3}" destId="{9338B472-5ED4-46FD-B373-B97544D32800}" srcOrd="2" destOrd="0" presId="urn:microsoft.com/office/officeart/2005/8/layout/orgChart1"/>
    <dgm:cxn modelId="{F16CDEB3-1418-4A0A-A225-EC1AD91C21C1}" type="presParOf" srcId="{AAC57364-C837-4D20-9C16-14D5F8C4A52D}" destId="{EA595334-D63B-40A8-B82B-D458CEDC80F7}" srcOrd="4" destOrd="0" presId="urn:microsoft.com/office/officeart/2005/8/layout/orgChart1"/>
    <dgm:cxn modelId="{22CB9EE5-1EE9-40BD-BFC4-A3C6602FAB2C}" type="presParOf" srcId="{AAC57364-C837-4D20-9C16-14D5F8C4A52D}" destId="{C66F3B43-AD87-4D82-9A7E-D65FB81A30C4}" srcOrd="5" destOrd="0" presId="urn:microsoft.com/office/officeart/2005/8/layout/orgChart1"/>
    <dgm:cxn modelId="{42F447CE-F43E-4435-9EEE-ABF5B334A8B3}" type="presParOf" srcId="{C66F3B43-AD87-4D82-9A7E-D65FB81A30C4}" destId="{ADC646AF-AA9D-456D-9E6A-68960E29B8F1}" srcOrd="0" destOrd="0" presId="urn:microsoft.com/office/officeart/2005/8/layout/orgChart1"/>
    <dgm:cxn modelId="{409A6294-C090-41E3-A1AD-FF2F06A8AAD3}" type="presParOf" srcId="{ADC646AF-AA9D-456D-9E6A-68960E29B8F1}" destId="{814F8201-6214-4833-B7E8-8BEF855512B0}" srcOrd="0" destOrd="0" presId="urn:microsoft.com/office/officeart/2005/8/layout/orgChart1"/>
    <dgm:cxn modelId="{272E52CE-0D43-4304-BFB4-618B059C94A4}" type="presParOf" srcId="{ADC646AF-AA9D-456D-9E6A-68960E29B8F1}" destId="{53D20AE1-77D4-4C35-876B-5345CC3418B1}" srcOrd="1" destOrd="0" presId="urn:microsoft.com/office/officeart/2005/8/layout/orgChart1"/>
    <dgm:cxn modelId="{4C03B5FE-7E18-4F95-A271-E8DF0D4E5ACE}" type="presParOf" srcId="{C66F3B43-AD87-4D82-9A7E-D65FB81A30C4}" destId="{A1533586-0CBC-4D2B-8821-389F1C38C682}" srcOrd="1" destOrd="0" presId="urn:microsoft.com/office/officeart/2005/8/layout/orgChart1"/>
    <dgm:cxn modelId="{412A9F74-318E-43AC-B645-3D2A8216919F}" type="presParOf" srcId="{C66F3B43-AD87-4D82-9A7E-D65FB81A30C4}" destId="{7FBEF0AE-D29B-428B-A2A3-52C0F8A43DCC}" srcOrd="2" destOrd="0" presId="urn:microsoft.com/office/officeart/2005/8/layout/orgChart1"/>
    <dgm:cxn modelId="{1715B5BE-8FDA-4446-B584-F41C48369C4E}" type="presParOf" srcId="{AAC57364-C837-4D20-9C16-14D5F8C4A52D}" destId="{F43F9F54-53E7-4D80-B02E-7C64046E29E1}" srcOrd="6" destOrd="0" presId="urn:microsoft.com/office/officeart/2005/8/layout/orgChart1"/>
    <dgm:cxn modelId="{D4C1EE75-AD80-407D-84AF-E6C20D6152BA}" type="presParOf" srcId="{AAC57364-C837-4D20-9C16-14D5F8C4A52D}" destId="{B08BCC51-058D-49AF-894A-5E842DA70690}" srcOrd="7" destOrd="0" presId="urn:microsoft.com/office/officeart/2005/8/layout/orgChart1"/>
    <dgm:cxn modelId="{8956CFED-3E04-494B-8F19-79CAD5E0CDF1}" type="presParOf" srcId="{B08BCC51-058D-49AF-894A-5E842DA70690}" destId="{1F0C4ECB-157D-4B4D-BA5C-C9E7BEC17BAC}" srcOrd="0" destOrd="0" presId="urn:microsoft.com/office/officeart/2005/8/layout/orgChart1"/>
    <dgm:cxn modelId="{9736791B-FF6E-4A9F-9C8B-A7840E905249}" type="presParOf" srcId="{1F0C4ECB-157D-4B4D-BA5C-C9E7BEC17BAC}" destId="{444F4537-C15D-46A4-BCF3-CFF7DFC3E2F8}" srcOrd="0" destOrd="0" presId="urn:microsoft.com/office/officeart/2005/8/layout/orgChart1"/>
    <dgm:cxn modelId="{A5148448-3BD2-4DA8-BA8F-033CCAB83E72}" type="presParOf" srcId="{1F0C4ECB-157D-4B4D-BA5C-C9E7BEC17BAC}" destId="{80038BAB-0F8A-4312-B64A-EF54D4C0AB9E}" srcOrd="1" destOrd="0" presId="urn:microsoft.com/office/officeart/2005/8/layout/orgChart1"/>
    <dgm:cxn modelId="{55AFA511-CB3F-46D0-BAC7-E322E6B49965}" type="presParOf" srcId="{B08BCC51-058D-49AF-894A-5E842DA70690}" destId="{CA693201-5155-480D-95E7-4BC3CD0744B2}" srcOrd="1" destOrd="0" presId="urn:microsoft.com/office/officeart/2005/8/layout/orgChart1"/>
    <dgm:cxn modelId="{FBD5115D-CFB0-465B-AE0A-8E75163BDF67}" type="presParOf" srcId="{B08BCC51-058D-49AF-894A-5E842DA70690}" destId="{94FB3030-399C-4416-BFC8-E1DB39880838}" srcOrd="2" destOrd="0" presId="urn:microsoft.com/office/officeart/2005/8/layout/orgChart1"/>
    <dgm:cxn modelId="{162E0B67-1617-4C6C-9D70-795E3F4854C1}" type="presParOf" srcId="{AAC57364-C837-4D20-9C16-14D5F8C4A52D}" destId="{029FABEF-0373-4A97-919B-31868B98361B}" srcOrd="8" destOrd="0" presId="urn:microsoft.com/office/officeart/2005/8/layout/orgChart1"/>
    <dgm:cxn modelId="{24B5E6DE-98C6-4AC7-AE97-10A571695232}" type="presParOf" srcId="{AAC57364-C837-4D20-9C16-14D5F8C4A52D}" destId="{F93D740A-D3BE-4244-9631-B74D75CD507E}" srcOrd="9" destOrd="0" presId="urn:microsoft.com/office/officeart/2005/8/layout/orgChart1"/>
    <dgm:cxn modelId="{A4322C30-CA88-4F7C-8C6C-ABDD48B1CB47}" type="presParOf" srcId="{F93D740A-D3BE-4244-9631-B74D75CD507E}" destId="{E4D34ACA-6773-4FD2-BE24-A5F68055D98C}" srcOrd="0" destOrd="0" presId="urn:microsoft.com/office/officeart/2005/8/layout/orgChart1"/>
    <dgm:cxn modelId="{1940E261-585F-4DDA-8523-DF00A4D12F3D}" type="presParOf" srcId="{E4D34ACA-6773-4FD2-BE24-A5F68055D98C}" destId="{579F559C-5749-40E0-8A47-0B6FAD0199C9}" srcOrd="0" destOrd="0" presId="urn:microsoft.com/office/officeart/2005/8/layout/orgChart1"/>
    <dgm:cxn modelId="{29CAD3CA-01CF-4FCF-B2A4-C67AABD1C380}" type="presParOf" srcId="{E4D34ACA-6773-4FD2-BE24-A5F68055D98C}" destId="{8DF668F3-F536-4C26-AA5A-8D997133D3A5}" srcOrd="1" destOrd="0" presId="urn:microsoft.com/office/officeart/2005/8/layout/orgChart1"/>
    <dgm:cxn modelId="{729EF003-DCE3-417D-BF7E-81E4E072EE9E}" type="presParOf" srcId="{F93D740A-D3BE-4244-9631-B74D75CD507E}" destId="{38CFF651-00C7-45C8-93CB-E5E20F69AFC1}" srcOrd="1" destOrd="0" presId="urn:microsoft.com/office/officeart/2005/8/layout/orgChart1"/>
    <dgm:cxn modelId="{6351CA3F-D032-4EB7-95A2-AF942295A4F8}" type="presParOf" srcId="{F93D740A-D3BE-4244-9631-B74D75CD507E}" destId="{BB754263-A77D-4572-A678-3F5A6FD99E3C}" srcOrd="2" destOrd="0" presId="urn:microsoft.com/office/officeart/2005/8/layout/orgChart1"/>
    <dgm:cxn modelId="{F13C8FE9-1DC5-44C8-9869-DEAFE5EF4331}" type="presParOf" srcId="{AAC57364-C837-4D20-9C16-14D5F8C4A52D}" destId="{90158B06-E45E-43EF-8F48-B526CFF727E5}" srcOrd="10" destOrd="0" presId="urn:microsoft.com/office/officeart/2005/8/layout/orgChart1"/>
    <dgm:cxn modelId="{F12FB4D2-ADBF-415C-A4A2-7898A83367F7}" type="presParOf" srcId="{AAC57364-C837-4D20-9C16-14D5F8C4A52D}" destId="{B9492392-00ED-47BD-B99C-31442768242C}" srcOrd="11" destOrd="0" presId="urn:microsoft.com/office/officeart/2005/8/layout/orgChart1"/>
    <dgm:cxn modelId="{A678BF66-2BBE-4E96-BC98-074CBA8F556B}" type="presParOf" srcId="{B9492392-00ED-47BD-B99C-31442768242C}" destId="{0BFE3B0F-A958-486B-8BE1-32BF76B2DB66}" srcOrd="0" destOrd="0" presId="urn:microsoft.com/office/officeart/2005/8/layout/orgChart1"/>
    <dgm:cxn modelId="{39CEB725-E516-48CB-8228-FA4A473D75C8}" type="presParOf" srcId="{0BFE3B0F-A958-486B-8BE1-32BF76B2DB66}" destId="{77798A91-5125-43AF-9F29-934AC54734D0}" srcOrd="0" destOrd="0" presId="urn:microsoft.com/office/officeart/2005/8/layout/orgChart1"/>
    <dgm:cxn modelId="{406292F9-8DB4-4759-B980-A9A0ED021D88}" type="presParOf" srcId="{0BFE3B0F-A958-486B-8BE1-32BF76B2DB66}" destId="{A0F566E7-F970-4A87-B0A8-333F8832E18A}" srcOrd="1" destOrd="0" presId="urn:microsoft.com/office/officeart/2005/8/layout/orgChart1"/>
    <dgm:cxn modelId="{7685401E-A29D-403A-BDA2-E22A1B83461D}" type="presParOf" srcId="{B9492392-00ED-47BD-B99C-31442768242C}" destId="{6C9E6CE1-F626-47AA-9CD7-22EF2D69F64D}" srcOrd="1" destOrd="0" presId="urn:microsoft.com/office/officeart/2005/8/layout/orgChart1"/>
    <dgm:cxn modelId="{460F009C-70C2-410D-AAA8-3230F1D6953E}" type="presParOf" srcId="{B9492392-00ED-47BD-B99C-31442768242C}" destId="{EFBA959A-C799-41B7-A869-E5BC485AC2B3}" srcOrd="2" destOrd="0" presId="urn:microsoft.com/office/officeart/2005/8/layout/orgChart1"/>
    <dgm:cxn modelId="{89C420CB-ADA0-4C20-9F76-8882F4B7CDC5}" type="presParOf" srcId="{167BFC21-CD89-4386-913E-B37D56C4C726}" destId="{AC91F071-D43B-4B69-A825-7464EC0E8A32}" srcOrd="2" destOrd="0" presId="urn:microsoft.com/office/officeart/2005/8/layout/orgChart1"/>
    <dgm:cxn modelId="{FEE20714-2E26-4FAD-8A47-D3ED22F1CA41}" type="presParOf" srcId="{16CD69A7-E3AA-4A7E-8AA3-7CD0F300B38F}" destId="{1CD23D5C-E6FC-4DB9-A898-4AA1B0802058}" srcOrd="2" destOrd="0" presId="urn:microsoft.com/office/officeart/2005/8/layout/orgChart1"/>
    <dgm:cxn modelId="{F9067052-D00F-4222-A776-A1175D078D8C}" type="presParOf" srcId="{1CD23D5C-E6FC-4DB9-A898-4AA1B0802058}" destId="{F1690739-2D51-4D74-A9A6-7D46E56AD840}" srcOrd="0" destOrd="0" presId="urn:microsoft.com/office/officeart/2005/8/layout/orgChart1"/>
    <dgm:cxn modelId="{A38A16EF-6ED7-4D96-B64E-DF3E51A6A0E0}" type="presParOf" srcId="{1CD23D5C-E6FC-4DB9-A898-4AA1B0802058}" destId="{C3EF4335-A465-45E9-AEC3-14BF4DE9AAA3}" srcOrd="1" destOrd="0" presId="urn:microsoft.com/office/officeart/2005/8/layout/orgChart1"/>
    <dgm:cxn modelId="{55996B32-E47E-438C-8BDD-54F8C2E109A0}" type="presParOf" srcId="{C3EF4335-A465-45E9-AEC3-14BF4DE9AAA3}" destId="{9C60F316-B712-48A9-8E76-1FC70D8244FB}" srcOrd="0" destOrd="0" presId="urn:microsoft.com/office/officeart/2005/8/layout/orgChart1"/>
    <dgm:cxn modelId="{410778E8-DBD2-4281-A62C-DC04C37C5E7D}" type="presParOf" srcId="{9C60F316-B712-48A9-8E76-1FC70D8244FB}" destId="{8E7FA515-8A83-4101-8B40-BF01A6052BD3}" srcOrd="0" destOrd="0" presId="urn:microsoft.com/office/officeart/2005/8/layout/orgChart1"/>
    <dgm:cxn modelId="{5FBE82DC-4E37-48E7-A1DF-B5D00C02785F}" type="presParOf" srcId="{9C60F316-B712-48A9-8E76-1FC70D8244FB}" destId="{0A753526-7071-41D0-B66B-AE945121B2CD}" srcOrd="1" destOrd="0" presId="urn:microsoft.com/office/officeart/2005/8/layout/orgChart1"/>
    <dgm:cxn modelId="{4E4B2D59-B434-47D3-86C7-0EA6E0575775}" type="presParOf" srcId="{C3EF4335-A465-45E9-AEC3-14BF4DE9AAA3}" destId="{36C7603A-C070-41A2-80B5-2FC00FA1D329}" srcOrd="1" destOrd="0" presId="urn:microsoft.com/office/officeart/2005/8/layout/orgChart1"/>
    <dgm:cxn modelId="{C6DAD208-67DE-411D-9F25-B588F0EFE0AF}" type="presParOf" srcId="{C3EF4335-A465-45E9-AEC3-14BF4DE9AAA3}" destId="{F9F95691-D402-418B-BD4D-6005ABCE450D}" srcOrd="2" destOrd="0" presId="urn:microsoft.com/office/officeart/2005/8/layout/orgChart1"/>
    <dgm:cxn modelId="{63A2AFE8-461F-41F7-A3E4-068EE925BFCA}" type="presParOf" srcId="{1CD23D5C-E6FC-4DB9-A898-4AA1B0802058}" destId="{41545828-F8B9-4D11-AB9C-AA412DBCF9D7}" srcOrd="2" destOrd="0" presId="urn:microsoft.com/office/officeart/2005/8/layout/orgChart1"/>
    <dgm:cxn modelId="{BE0B1DD6-91EB-4715-9252-3103E5301407}" type="presParOf" srcId="{1CD23D5C-E6FC-4DB9-A898-4AA1B0802058}" destId="{BC7B5698-EF67-44B2-B618-4C1990F31109}" srcOrd="3" destOrd="0" presId="urn:microsoft.com/office/officeart/2005/8/layout/orgChart1"/>
    <dgm:cxn modelId="{8A81C4C1-CB1C-4960-A9CC-B2B84447888E}" type="presParOf" srcId="{BC7B5698-EF67-44B2-B618-4C1990F31109}" destId="{D5B362A5-191A-492B-897C-6DE7BD957F6E}" srcOrd="0" destOrd="0" presId="urn:microsoft.com/office/officeart/2005/8/layout/orgChart1"/>
    <dgm:cxn modelId="{22B6EFDC-7012-4346-B6D7-D4EC78545AA8}" type="presParOf" srcId="{D5B362A5-191A-492B-897C-6DE7BD957F6E}" destId="{3B3640AC-DF9B-4893-8B5A-E9C463B9741C}" srcOrd="0" destOrd="0" presId="urn:microsoft.com/office/officeart/2005/8/layout/orgChart1"/>
    <dgm:cxn modelId="{28724F49-8624-4BA3-8FDE-989476EC6176}" type="presParOf" srcId="{D5B362A5-191A-492B-897C-6DE7BD957F6E}" destId="{6610F1CC-78F1-48D5-99AE-241EF7C49DF9}" srcOrd="1" destOrd="0" presId="urn:microsoft.com/office/officeart/2005/8/layout/orgChart1"/>
    <dgm:cxn modelId="{861991FA-378E-4441-83D7-A58EB8FCFB40}" type="presParOf" srcId="{BC7B5698-EF67-44B2-B618-4C1990F31109}" destId="{399A6CD6-7971-4345-889F-47D736AFC552}" srcOrd="1" destOrd="0" presId="urn:microsoft.com/office/officeart/2005/8/layout/orgChart1"/>
    <dgm:cxn modelId="{D19491B0-AFE8-468B-8734-5700F00C8F86}" type="presParOf" srcId="{BC7B5698-EF67-44B2-B618-4C1990F31109}" destId="{14765265-9DAE-48CE-82C9-C3D47DA37871}" srcOrd="2" destOrd="0" presId="urn:microsoft.com/office/officeart/2005/8/layout/orgChart1"/>
    <dgm:cxn modelId="{0096EDC3-6B5F-4484-B4CC-596C496EE544}" type="presParOf" srcId="{1CD23D5C-E6FC-4DB9-A898-4AA1B0802058}" destId="{052D29EC-24DC-4AA7-9E6C-AD2B5E31F890}" srcOrd="4" destOrd="0" presId="urn:microsoft.com/office/officeart/2005/8/layout/orgChart1"/>
    <dgm:cxn modelId="{5A378755-4D06-4336-BF20-4F4ABDC3395A}" type="presParOf" srcId="{1CD23D5C-E6FC-4DB9-A898-4AA1B0802058}" destId="{286266AF-CB67-4231-BB9E-A04AD2A28D87}" srcOrd="5" destOrd="0" presId="urn:microsoft.com/office/officeart/2005/8/layout/orgChart1"/>
    <dgm:cxn modelId="{03037094-8E8B-445D-812A-E3E4E5FC9387}" type="presParOf" srcId="{286266AF-CB67-4231-BB9E-A04AD2A28D87}" destId="{B9DFEA0C-7EF0-4319-80AA-8746EFE2F853}" srcOrd="0" destOrd="0" presId="urn:microsoft.com/office/officeart/2005/8/layout/orgChart1"/>
    <dgm:cxn modelId="{DF7CED19-B7E8-4FF0-8966-A8F1C43B5636}" type="presParOf" srcId="{B9DFEA0C-7EF0-4319-80AA-8746EFE2F853}" destId="{B526C7CC-C142-40A8-94DB-56AE3C136549}" srcOrd="0" destOrd="0" presId="urn:microsoft.com/office/officeart/2005/8/layout/orgChart1"/>
    <dgm:cxn modelId="{147AAAD1-0C4D-4D28-87A8-80C20A898EAB}" type="presParOf" srcId="{B9DFEA0C-7EF0-4319-80AA-8746EFE2F853}" destId="{A0D7A2B4-C08E-4E11-A426-48B158D0EA64}" srcOrd="1" destOrd="0" presId="urn:microsoft.com/office/officeart/2005/8/layout/orgChart1"/>
    <dgm:cxn modelId="{3BBF2CB5-4BF1-4709-8505-3E1C3007BA7D}" type="presParOf" srcId="{286266AF-CB67-4231-BB9E-A04AD2A28D87}" destId="{7981BD52-96A7-4A8A-8E5D-6E506DA23E9A}" srcOrd="1" destOrd="0" presId="urn:microsoft.com/office/officeart/2005/8/layout/orgChart1"/>
    <dgm:cxn modelId="{1C9F43F2-D61A-4F55-AC6E-87BD47760F49}" type="presParOf" srcId="{286266AF-CB67-4231-BB9E-A04AD2A28D87}" destId="{C3952510-5DE7-49DD-A5F7-1249964299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D29EC-24DC-4AA7-9E6C-AD2B5E31F890}">
      <dsp:nvSpPr>
        <dsp:cNvPr id="0" name=""/>
        <dsp:cNvSpPr/>
      </dsp:nvSpPr>
      <dsp:spPr>
        <a:xfrm>
          <a:off x="5606442" y="544804"/>
          <a:ext cx="379257" cy="743608"/>
        </a:xfrm>
        <a:custGeom>
          <a:avLst/>
          <a:gdLst/>
          <a:ahLst/>
          <a:cxnLst/>
          <a:rect l="0" t="0" r="0" b="0"/>
          <a:pathLst>
            <a:path>
              <a:moveTo>
                <a:pt x="373261" y="0"/>
              </a:moveTo>
              <a:lnTo>
                <a:pt x="373261" y="731851"/>
              </a:lnTo>
              <a:lnTo>
                <a:pt x="0" y="731851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45828-F8B9-4D11-AB9C-AA412DBCF9D7}">
      <dsp:nvSpPr>
        <dsp:cNvPr id="0" name=""/>
        <dsp:cNvSpPr/>
      </dsp:nvSpPr>
      <dsp:spPr>
        <a:xfrm>
          <a:off x="5600491" y="544804"/>
          <a:ext cx="385209" cy="265160"/>
        </a:xfrm>
        <a:custGeom>
          <a:avLst/>
          <a:gdLst/>
          <a:ahLst/>
          <a:cxnLst/>
          <a:rect l="0" t="0" r="0" b="0"/>
          <a:pathLst>
            <a:path>
              <a:moveTo>
                <a:pt x="379119" y="0"/>
              </a:moveTo>
              <a:lnTo>
                <a:pt x="379119" y="260968"/>
              </a:lnTo>
              <a:lnTo>
                <a:pt x="0" y="260968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90739-2D51-4D74-A9A6-7D46E56AD840}">
      <dsp:nvSpPr>
        <dsp:cNvPr id="0" name=""/>
        <dsp:cNvSpPr/>
      </dsp:nvSpPr>
      <dsp:spPr>
        <a:xfrm>
          <a:off x="5985700" y="544804"/>
          <a:ext cx="243620" cy="263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561"/>
              </a:lnTo>
              <a:lnTo>
                <a:pt x="249142" y="235561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58B06-E45E-43EF-8F48-B526CFF727E5}">
      <dsp:nvSpPr>
        <dsp:cNvPr id="0" name=""/>
        <dsp:cNvSpPr/>
      </dsp:nvSpPr>
      <dsp:spPr>
        <a:xfrm>
          <a:off x="10381778" y="2386199"/>
          <a:ext cx="187575" cy="3250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9087"/>
              </a:lnTo>
              <a:lnTo>
                <a:pt x="184609" y="3199087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FABEF-0373-4A97-919B-31868B98361B}">
      <dsp:nvSpPr>
        <dsp:cNvPr id="0" name=""/>
        <dsp:cNvSpPr/>
      </dsp:nvSpPr>
      <dsp:spPr>
        <a:xfrm>
          <a:off x="10381778" y="2386199"/>
          <a:ext cx="187575" cy="2617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6216"/>
              </a:lnTo>
              <a:lnTo>
                <a:pt x="184609" y="2576216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F9F54-53E7-4D80-B02E-7C64046E29E1}">
      <dsp:nvSpPr>
        <dsp:cNvPr id="0" name=""/>
        <dsp:cNvSpPr/>
      </dsp:nvSpPr>
      <dsp:spPr>
        <a:xfrm>
          <a:off x="10381778" y="2386199"/>
          <a:ext cx="187575" cy="2052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9936"/>
              </a:lnTo>
              <a:lnTo>
                <a:pt x="184609" y="2019936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95334-D63B-40A8-B82B-D458CEDC80F7}">
      <dsp:nvSpPr>
        <dsp:cNvPr id="0" name=""/>
        <dsp:cNvSpPr/>
      </dsp:nvSpPr>
      <dsp:spPr>
        <a:xfrm>
          <a:off x="10381778" y="2386199"/>
          <a:ext cx="187575" cy="1487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657"/>
              </a:lnTo>
              <a:lnTo>
                <a:pt x="184609" y="1463657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AA32C-B57B-49A7-9F5E-910597CD8612}">
      <dsp:nvSpPr>
        <dsp:cNvPr id="0" name=""/>
        <dsp:cNvSpPr/>
      </dsp:nvSpPr>
      <dsp:spPr>
        <a:xfrm>
          <a:off x="10381778" y="2386199"/>
          <a:ext cx="199330" cy="931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7067"/>
              </a:lnTo>
              <a:lnTo>
                <a:pt x="196178" y="917067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40C0E-3645-4CA4-BCFA-24B1BA09FBA8}">
      <dsp:nvSpPr>
        <dsp:cNvPr id="0" name=""/>
        <dsp:cNvSpPr/>
      </dsp:nvSpPr>
      <dsp:spPr>
        <a:xfrm>
          <a:off x="10381778" y="2386199"/>
          <a:ext cx="187575" cy="356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98"/>
              </a:lnTo>
              <a:lnTo>
                <a:pt x="184609" y="351098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42502-BE2F-437F-B8A3-C099D292AC51}">
      <dsp:nvSpPr>
        <dsp:cNvPr id="0" name=""/>
        <dsp:cNvSpPr/>
      </dsp:nvSpPr>
      <dsp:spPr>
        <a:xfrm>
          <a:off x="5985700" y="544804"/>
          <a:ext cx="4896278" cy="1252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759"/>
              </a:lnTo>
              <a:lnTo>
                <a:pt x="4818866" y="1159759"/>
              </a:lnTo>
              <a:lnTo>
                <a:pt x="4818866" y="1232717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74A1B3-7431-43A6-92BB-FA0579581306}">
      <dsp:nvSpPr>
        <dsp:cNvPr id="0" name=""/>
        <dsp:cNvSpPr/>
      </dsp:nvSpPr>
      <dsp:spPr>
        <a:xfrm>
          <a:off x="8983015" y="2386199"/>
          <a:ext cx="187575" cy="3262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1671"/>
              </a:lnTo>
              <a:lnTo>
                <a:pt x="184609" y="3011671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45E1A-D678-474F-A92D-C717D10C55A4}">
      <dsp:nvSpPr>
        <dsp:cNvPr id="0" name=""/>
        <dsp:cNvSpPr/>
      </dsp:nvSpPr>
      <dsp:spPr>
        <a:xfrm>
          <a:off x="8983015" y="2386199"/>
          <a:ext cx="187575" cy="2535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5039"/>
              </a:lnTo>
              <a:lnTo>
                <a:pt x="187575" y="2535039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10D5E-9AD3-4BDE-BC6C-2C79894D64E7}">
      <dsp:nvSpPr>
        <dsp:cNvPr id="0" name=""/>
        <dsp:cNvSpPr/>
      </dsp:nvSpPr>
      <dsp:spPr>
        <a:xfrm>
          <a:off x="8983015" y="2386199"/>
          <a:ext cx="187575" cy="2033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622"/>
              </a:lnTo>
              <a:lnTo>
                <a:pt x="184609" y="2001622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1CDC9-9BAF-4F48-8C25-FE11829FDBD1}">
      <dsp:nvSpPr>
        <dsp:cNvPr id="0" name=""/>
        <dsp:cNvSpPr/>
      </dsp:nvSpPr>
      <dsp:spPr>
        <a:xfrm>
          <a:off x="8983015" y="2386199"/>
          <a:ext cx="187575" cy="1500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673"/>
              </a:lnTo>
              <a:lnTo>
                <a:pt x="184609" y="1476673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4849B-87BE-4958-9B32-DA04C4C76BAC}">
      <dsp:nvSpPr>
        <dsp:cNvPr id="0" name=""/>
        <dsp:cNvSpPr/>
      </dsp:nvSpPr>
      <dsp:spPr>
        <a:xfrm>
          <a:off x="8983015" y="2386199"/>
          <a:ext cx="187575" cy="931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7034"/>
              </a:lnTo>
              <a:lnTo>
                <a:pt x="184609" y="917034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AF5686-1F9E-4609-B655-F1AC5F3E6A08}">
      <dsp:nvSpPr>
        <dsp:cNvPr id="0" name=""/>
        <dsp:cNvSpPr/>
      </dsp:nvSpPr>
      <dsp:spPr>
        <a:xfrm>
          <a:off x="8983015" y="2386199"/>
          <a:ext cx="187575" cy="360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4316"/>
              </a:lnTo>
              <a:lnTo>
                <a:pt x="184609" y="354316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1D65F-9562-40F9-966B-3EEEE6CABC8B}">
      <dsp:nvSpPr>
        <dsp:cNvPr id="0" name=""/>
        <dsp:cNvSpPr/>
      </dsp:nvSpPr>
      <dsp:spPr>
        <a:xfrm>
          <a:off x="5985700" y="544804"/>
          <a:ext cx="3497515" cy="1252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759"/>
              </a:lnTo>
              <a:lnTo>
                <a:pt x="3442219" y="1159759"/>
              </a:lnTo>
              <a:lnTo>
                <a:pt x="3442219" y="1232717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5FE80-3CB2-4A3F-817A-CFAA06E7F08C}">
      <dsp:nvSpPr>
        <dsp:cNvPr id="0" name=""/>
        <dsp:cNvSpPr/>
      </dsp:nvSpPr>
      <dsp:spPr>
        <a:xfrm>
          <a:off x="7583154" y="2386199"/>
          <a:ext cx="187758" cy="1125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8125"/>
              </a:lnTo>
              <a:lnTo>
                <a:pt x="184789" y="1108125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533B5-BD3E-4F2A-ABAC-4CFF6B7D7638}">
      <dsp:nvSpPr>
        <dsp:cNvPr id="0" name=""/>
        <dsp:cNvSpPr/>
      </dsp:nvSpPr>
      <dsp:spPr>
        <a:xfrm>
          <a:off x="7583154" y="2386199"/>
          <a:ext cx="187758" cy="45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63"/>
              </a:lnTo>
              <a:lnTo>
                <a:pt x="184789" y="451763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8E0E6-A22E-4A19-9F3A-EC616342640D}">
      <dsp:nvSpPr>
        <dsp:cNvPr id="0" name=""/>
        <dsp:cNvSpPr/>
      </dsp:nvSpPr>
      <dsp:spPr>
        <a:xfrm>
          <a:off x="5985700" y="544804"/>
          <a:ext cx="2098143" cy="1252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759"/>
              </a:lnTo>
              <a:lnTo>
                <a:pt x="2064970" y="1159759"/>
              </a:lnTo>
              <a:lnTo>
                <a:pt x="2064970" y="123271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E5DB7-7AA0-4EE1-84E0-49488A2D912C}">
      <dsp:nvSpPr>
        <dsp:cNvPr id="0" name=""/>
        <dsp:cNvSpPr/>
      </dsp:nvSpPr>
      <dsp:spPr>
        <a:xfrm>
          <a:off x="6184270" y="2386199"/>
          <a:ext cx="187575" cy="2771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7463"/>
              </a:lnTo>
              <a:lnTo>
                <a:pt x="184609" y="2727463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E007E-3C17-489F-B7F4-0C4444A447CF}">
      <dsp:nvSpPr>
        <dsp:cNvPr id="0" name=""/>
        <dsp:cNvSpPr/>
      </dsp:nvSpPr>
      <dsp:spPr>
        <a:xfrm>
          <a:off x="6184270" y="2386199"/>
          <a:ext cx="187575" cy="21680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3819"/>
              </a:lnTo>
              <a:lnTo>
                <a:pt x="184609" y="2133819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A3364-E224-4BA8-A822-434DE2518F14}">
      <dsp:nvSpPr>
        <dsp:cNvPr id="0" name=""/>
        <dsp:cNvSpPr/>
      </dsp:nvSpPr>
      <dsp:spPr>
        <a:xfrm>
          <a:off x="6184270" y="2386199"/>
          <a:ext cx="187575" cy="1523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9566"/>
              </a:lnTo>
              <a:lnTo>
                <a:pt x="184609" y="1499566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672E8-ADE0-4265-9EAD-7819628D264C}">
      <dsp:nvSpPr>
        <dsp:cNvPr id="0" name=""/>
        <dsp:cNvSpPr/>
      </dsp:nvSpPr>
      <dsp:spPr>
        <a:xfrm>
          <a:off x="6184270" y="2386199"/>
          <a:ext cx="187575" cy="91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810"/>
              </a:lnTo>
              <a:lnTo>
                <a:pt x="184609" y="90481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C87A7-00DA-4400-A705-3828D7FC350C}">
      <dsp:nvSpPr>
        <dsp:cNvPr id="0" name=""/>
        <dsp:cNvSpPr/>
      </dsp:nvSpPr>
      <dsp:spPr>
        <a:xfrm>
          <a:off x="6184270" y="2386199"/>
          <a:ext cx="187575" cy="355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814"/>
              </a:lnTo>
              <a:lnTo>
                <a:pt x="184609" y="349814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D19B8-9D60-4974-9C72-C80597F5F8C3}">
      <dsp:nvSpPr>
        <dsp:cNvPr id="0" name=""/>
        <dsp:cNvSpPr/>
      </dsp:nvSpPr>
      <dsp:spPr>
        <a:xfrm>
          <a:off x="5985700" y="544804"/>
          <a:ext cx="698770" cy="1252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759"/>
              </a:lnTo>
              <a:lnTo>
                <a:pt x="687722" y="1159759"/>
              </a:lnTo>
              <a:lnTo>
                <a:pt x="687722" y="123271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AD267-EC45-463D-AD1A-67923A5CB141}">
      <dsp:nvSpPr>
        <dsp:cNvPr id="0" name=""/>
        <dsp:cNvSpPr/>
      </dsp:nvSpPr>
      <dsp:spPr>
        <a:xfrm>
          <a:off x="4785508" y="2386199"/>
          <a:ext cx="187575" cy="32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0553"/>
              </a:lnTo>
              <a:lnTo>
                <a:pt x="184609" y="3170553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9D1D7-3864-4E7C-B273-ED925A80ED89}">
      <dsp:nvSpPr>
        <dsp:cNvPr id="0" name=""/>
        <dsp:cNvSpPr/>
      </dsp:nvSpPr>
      <dsp:spPr>
        <a:xfrm>
          <a:off x="4785508" y="2386199"/>
          <a:ext cx="187575" cy="2617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6216"/>
              </a:lnTo>
              <a:lnTo>
                <a:pt x="184609" y="2576216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DC033-45A4-4980-B6EB-16BCB9B67E23}">
      <dsp:nvSpPr>
        <dsp:cNvPr id="0" name=""/>
        <dsp:cNvSpPr/>
      </dsp:nvSpPr>
      <dsp:spPr>
        <a:xfrm>
          <a:off x="4785508" y="2386199"/>
          <a:ext cx="187575" cy="2052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9936"/>
              </a:lnTo>
              <a:lnTo>
                <a:pt x="184609" y="2019936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9104D-98F0-43F5-A1FD-84E75544A2E5}">
      <dsp:nvSpPr>
        <dsp:cNvPr id="0" name=""/>
        <dsp:cNvSpPr/>
      </dsp:nvSpPr>
      <dsp:spPr>
        <a:xfrm>
          <a:off x="4785508" y="2386199"/>
          <a:ext cx="187575" cy="1487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3657"/>
              </a:lnTo>
              <a:lnTo>
                <a:pt x="184609" y="1463657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567E8-B489-48F8-AEEC-53C343868C14}">
      <dsp:nvSpPr>
        <dsp:cNvPr id="0" name=""/>
        <dsp:cNvSpPr/>
      </dsp:nvSpPr>
      <dsp:spPr>
        <a:xfrm>
          <a:off x="4785508" y="2386199"/>
          <a:ext cx="187575" cy="921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7377"/>
              </a:lnTo>
              <a:lnTo>
                <a:pt x="184609" y="907377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8EEC83-1AD2-4994-9FE3-8B52B33A3740}">
      <dsp:nvSpPr>
        <dsp:cNvPr id="0" name=""/>
        <dsp:cNvSpPr/>
      </dsp:nvSpPr>
      <dsp:spPr>
        <a:xfrm>
          <a:off x="4785508" y="2386199"/>
          <a:ext cx="187575" cy="356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98"/>
              </a:lnTo>
              <a:lnTo>
                <a:pt x="184609" y="351098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AC071-16EC-47F6-A7D7-93FD9C8B7A8E}">
      <dsp:nvSpPr>
        <dsp:cNvPr id="0" name=""/>
        <dsp:cNvSpPr/>
      </dsp:nvSpPr>
      <dsp:spPr>
        <a:xfrm>
          <a:off x="5285708" y="544804"/>
          <a:ext cx="699991" cy="1252520"/>
        </a:xfrm>
        <a:custGeom>
          <a:avLst/>
          <a:gdLst/>
          <a:ahLst/>
          <a:cxnLst/>
          <a:rect l="0" t="0" r="0" b="0"/>
          <a:pathLst>
            <a:path>
              <a:moveTo>
                <a:pt x="688924" y="0"/>
              </a:moveTo>
              <a:lnTo>
                <a:pt x="688924" y="1159759"/>
              </a:lnTo>
              <a:lnTo>
                <a:pt x="0" y="1159759"/>
              </a:lnTo>
              <a:lnTo>
                <a:pt x="0" y="123271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ADBF8-C779-4FF2-ADDF-6A113B5660E1}">
      <dsp:nvSpPr>
        <dsp:cNvPr id="0" name=""/>
        <dsp:cNvSpPr/>
      </dsp:nvSpPr>
      <dsp:spPr>
        <a:xfrm>
          <a:off x="3386746" y="2386199"/>
          <a:ext cx="172389" cy="2738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348"/>
              </a:lnTo>
              <a:lnTo>
                <a:pt x="169663" y="2695348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72112-AD50-46A0-988F-4A9516EE5EE5}">
      <dsp:nvSpPr>
        <dsp:cNvPr id="0" name=""/>
        <dsp:cNvSpPr/>
      </dsp:nvSpPr>
      <dsp:spPr>
        <a:xfrm>
          <a:off x="3386746" y="2386199"/>
          <a:ext cx="197360" cy="2108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414"/>
              </a:lnTo>
              <a:lnTo>
                <a:pt x="194240" y="2075414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AA0BF-1B29-47A8-A02D-4C62BFE1CA9A}">
      <dsp:nvSpPr>
        <dsp:cNvPr id="0" name=""/>
        <dsp:cNvSpPr/>
      </dsp:nvSpPr>
      <dsp:spPr>
        <a:xfrm>
          <a:off x="3386746" y="2386199"/>
          <a:ext cx="197360" cy="1529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356"/>
              </a:lnTo>
              <a:lnTo>
                <a:pt x="194240" y="1505356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8E69A4-D804-44BC-A12C-6242FEC3A31A}">
      <dsp:nvSpPr>
        <dsp:cNvPr id="0" name=""/>
        <dsp:cNvSpPr/>
      </dsp:nvSpPr>
      <dsp:spPr>
        <a:xfrm>
          <a:off x="3386746" y="2386199"/>
          <a:ext cx="187575" cy="992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985"/>
              </a:lnTo>
              <a:lnTo>
                <a:pt x="184609" y="976985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0987E-4255-4DE8-A9CF-E7C776BB9D00}">
      <dsp:nvSpPr>
        <dsp:cNvPr id="0" name=""/>
        <dsp:cNvSpPr/>
      </dsp:nvSpPr>
      <dsp:spPr>
        <a:xfrm>
          <a:off x="3386746" y="2386199"/>
          <a:ext cx="187575" cy="380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00"/>
              </a:lnTo>
              <a:lnTo>
                <a:pt x="184609" y="374300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30E4C-DB80-4DF3-A8A5-B07CE59DA6FD}">
      <dsp:nvSpPr>
        <dsp:cNvPr id="0" name=""/>
        <dsp:cNvSpPr/>
      </dsp:nvSpPr>
      <dsp:spPr>
        <a:xfrm>
          <a:off x="3886946" y="544804"/>
          <a:ext cx="2098753" cy="1252520"/>
        </a:xfrm>
        <a:custGeom>
          <a:avLst/>
          <a:gdLst/>
          <a:ahLst/>
          <a:cxnLst/>
          <a:rect l="0" t="0" r="0" b="0"/>
          <a:pathLst>
            <a:path>
              <a:moveTo>
                <a:pt x="2065571" y="0"/>
              </a:moveTo>
              <a:lnTo>
                <a:pt x="2065571" y="1159759"/>
              </a:lnTo>
              <a:lnTo>
                <a:pt x="0" y="1159759"/>
              </a:lnTo>
              <a:lnTo>
                <a:pt x="0" y="123271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43029-CDF9-4697-B262-04E781D86E0B}">
      <dsp:nvSpPr>
        <dsp:cNvPr id="0" name=""/>
        <dsp:cNvSpPr/>
      </dsp:nvSpPr>
      <dsp:spPr>
        <a:xfrm>
          <a:off x="1987984" y="2386199"/>
          <a:ext cx="187575" cy="1871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608"/>
              </a:lnTo>
              <a:lnTo>
                <a:pt x="184609" y="1841608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DAD37-B733-4674-9813-5B8B8FDC17B6}">
      <dsp:nvSpPr>
        <dsp:cNvPr id="0" name=""/>
        <dsp:cNvSpPr/>
      </dsp:nvSpPr>
      <dsp:spPr>
        <a:xfrm>
          <a:off x="1987984" y="2386199"/>
          <a:ext cx="187575" cy="1170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032"/>
              </a:lnTo>
              <a:lnTo>
                <a:pt x="184609" y="1152032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6013C-6A21-40C7-9B92-B534AE440A84}">
      <dsp:nvSpPr>
        <dsp:cNvPr id="0" name=""/>
        <dsp:cNvSpPr/>
      </dsp:nvSpPr>
      <dsp:spPr>
        <a:xfrm>
          <a:off x="1987984" y="2386199"/>
          <a:ext cx="187575" cy="443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645"/>
              </a:lnTo>
              <a:lnTo>
                <a:pt x="184609" y="436645"/>
              </a:lnTo>
            </a:path>
          </a:pathLst>
        </a:custGeom>
        <a:noFill/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58E14-CDE7-45DA-B47C-B76155005CC9}">
      <dsp:nvSpPr>
        <dsp:cNvPr id="0" name=""/>
        <dsp:cNvSpPr/>
      </dsp:nvSpPr>
      <dsp:spPr>
        <a:xfrm>
          <a:off x="2488184" y="544804"/>
          <a:ext cx="3497515" cy="1252520"/>
        </a:xfrm>
        <a:custGeom>
          <a:avLst/>
          <a:gdLst/>
          <a:ahLst/>
          <a:cxnLst/>
          <a:rect l="0" t="0" r="0" b="0"/>
          <a:pathLst>
            <a:path>
              <a:moveTo>
                <a:pt x="3442219" y="0"/>
              </a:moveTo>
              <a:lnTo>
                <a:pt x="3442219" y="1159759"/>
              </a:lnTo>
              <a:lnTo>
                <a:pt x="0" y="1159759"/>
              </a:lnTo>
              <a:lnTo>
                <a:pt x="0" y="123271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BB1A9-AD1A-4483-9E0E-30A176F003E7}">
      <dsp:nvSpPr>
        <dsp:cNvPr id="0" name=""/>
        <dsp:cNvSpPr/>
      </dsp:nvSpPr>
      <dsp:spPr>
        <a:xfrm>
          <a:off x="1089422" y="544804"/>
          <a:ext cx="4896278" cy="1252520"/>
        </a:xfrm>
        <a:custGeom>
          <a:avLst/>
          <a:gdLst/>
          <a:ahLst/>
          <a:cxnLst/>
          <a:rect l="0" t="0" r="0" b="0"/>
          <a:pathLst>
            <a:path>
              <a:moveTo>
                <a:pt x="4818866" y="0"/>
              </a:moveTo>
              <a:lnTo>
                <a:pt x="4818866" y="1159759"/>
              </a:lnTo>
              <a:lnTo>
                <a:pt x="0" y="1159759"/>
              </a:lnTo>
              <a:lnTo>
                <a:pt x="0" y="123271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C5E92-FEE2-47AB-A884-5C678948B501}">
      <dsp:nvSpPr>
        <dsp:cNvPr id="0" name=""/>
        <dsp:cNvSpPr/>
      </dsp:nvSpPr>
      <dsp:spPr>
        <a:xfrm>
          <a:off x="5281850" y="21811"/>
          <a:ext cx="1407700" cy="522993"/>
        </a:xfrm>
        <a:prstGeom prst="rect">
          <a:avLst/>
        </a:prstGeom>
        <a:solidFill>
          <a:sysClr val="window" lastClr="FFFFFF">
            <a:lumMod val="8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CIO, Interim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Daphne Rackley</a:t>
          </a:r>
          <a:endParaRPr lang="en-US" sz="900" b="0" i="1" kern="1200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81850" y="21811"/>
        <a:ext cx="1407700" cy="522993"/>
      </dsp:txXfrm>
    </dsp:sp>
    <dsp:sp modelId="{38D7773D-D742-4F3A-ACF3-02ACE4577512}">
      <dsp:nvSpPr>
        <dsp:cNvPr id="0" name=""/>
        <dsp:cNvSpPr/>
      </dsp:nvSpPr>
      <dsp:spPr>
        <a:xfrm>
          <a:off x="464171" y="1797325"/>
          <a:ext cx="1250501" cy="65036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Business Relationship Mgmt. (BRM)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Jaci Vickers, Dir.</a:t>
          </a:r>
          <a:b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kern="1200" dirty="0" err="1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LaMonte</a:t>
          </a: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 Carr, Dir.</a:t>
          </a:r>
        </a:p>
      </dsp:txBody>
      <dsp:txXfrm>
        <a:off x="464171" y="1797325"/>
        <a:ext cx="1250501" cy="650363"/>
      </dsp:txXfrm>
    </dsp:sp>
    <dsp:sp modelId="{E6AB1B88-A630-46AA-A333-CB4E7FEDD052}">
      <dsp:nvSpPr>
        <dsp:cNvPr id="0" name=""/>
        <dsp:cNvSpPr/>
      </dsp:nvSpPr>
      <dsp:spPr>
        <a:xfrm>
          <a:off x="1862933" y="1797325"/>
          <a:ext cx="1250501" cy="58887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Tech Innovation &amp; Performance (TIP)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Kirk Talbott, Exec. Dir</a:t>
          </a:r>
          <a:endParaRPr lang="en-US" sz="800" i="1" kern="1200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862933" y="1797325"/>
        <a:ext cx="1250501" cy="588873"/>
      </dsp:txXfrm>
    </dsp:sp>
    <dsp:sp modelId="{DF68811C-E0A2-40C8-92DF-5E427135EA97}">
      <dsp:nvSpPr>
        <dsp:cNvPr id="0" name=""/>
        <dsp:cNvSpPr/>
      </dsp:nvSpPr>
      <dsp:spPr>
        <a:xfrm>
          <a:off x="2175559" y="2534459"/>
          <a:ext cx="1042089" cy="59079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Project Mgt.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Lynn Fleming</a:t>
          </a:r>
        </a:p>
      </dsp:txBody>
      <dsp:txXfrm>
        <a:off x="2175559" y="2534459"/>
        <a:ext cx="1042089" cy="590797"/>
      </dsp:txXfrm>
    </dsp:sp>
    <dsp:sp modelId="{56CC5889-1CC2-465C-80F5-B1641B01B0B5}">
      <dsp:nvSpPr>
        <dsp:cNvPr id="0" name=""/>
        <dsp:cNvSpPr/>
      </dsp:nvSpPr>
      <dsp:spPr>
        <a:xfrm>
          <a:off x="2175559" y="3273518"/>
          <a:ext cx="1042089" cy="5664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Continual Service Improvement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JA Michal</a:t>
          </a:r>
        </a:p>
      </dsp:txBody>
      <dsp:txXfrm>
        <a:off x="2175559" y="3273518"/>
        <a:ext cx="1042089" cy="566440"/>
      </dsp:txXfrm>
    </dsp:sp>
    <dsp:sp modelId="{A0E9AFF0-0320-4CB1-902E-35B009BCD8C2}">
      <dsp:nvSpPr>
        <dsp:cNvPr id="0" name=""/>
        <dsp:cNvSpPr/>
      </dsp:nvSpPr>
      <dsp:spPr>
        <a:xfrm>
          <a:off x="2175559" y="3988219"/>
          <a:ext cx="1042089" cy="53834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Performance &amp; Audit Compliance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Roger Campbell</a:t>
          </a:r>
        </a:p>
      </dsp:txBody>
      <dsp:txXfrm>
        <a:off x="2175559" y="3988219"/>
        <a:ext cx="1042089" cy="538345"/>
      </dsp:txXfrm>
    </dsp:sp>
    <dsp:sp modelId="{42978724-E2AB-4D09-ABAF-13B3796B304D}">
      <dsp:nvSpPr>
        <dsp:cNvPr id="0" name=""/>
        <dsp:cNvSpPr/>
      </dsp:nvSpPr>
      <dsp:spPr>
        <a:xfrm>
          <a:off x="3261696" y="1797325"/>
          <a:ext cx="1250501" cy="58887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EPMO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Errin Baugh, DCIO</a:t>
          </a:r>
          <a:endParaRPr lang="en-US" sz="800" i="1" kern="1200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261696" y="1797325"/>
        <a:ext cx="1250501" cy="588873"/>
      </dsp:txXfrm>
    </dsp:sp>
    <dsp:sp modelId="{80076653-0341-4AD4-98F6-90DD44E7B272}">
      <dsp:nvSpPr>
        <dsp:cNvPr id="0" name=""/>
        <dsp:cNvSpPr/>
      </dsp:nvSpPr>
      <dsp:spPr>
        <a:xfrm>
          <a:off x="3574321" y="2534459"/>
          <a:ext cx="1158473" cy="4641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Ideation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(Business Analysis)</a:t>
          </a:r>
          <a:b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kern="1200" dirty="0" err="1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Rockie</a:t>
          </a: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 Pitts</a:t>
          </a:r>
        </a:p>
      </dsp:txBody>
      <dsp:txXfrm>
        <a:off x="3574321" y="2534459"/>
        <a:ext cx="1158473" cy="464105"/>
      </dsp:txXfrm>
    </dsp:sp>
    <dsp:sp modelId="{E36575B6-EFE9-4FF2-B6DC-89498FE74B1E}">
      <dsp:nvSpPr>
        <dsp:cNvPr id="0" name=""/>
        <dsp:cNvSpPr/>
      </dsp:nvSpPr>
      <dsp:spPr>
        <a:xfrm>
          <a:off x="3574321" y="3146826"/>
          <a:ext cx="1158473" cy="4641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Implementation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Angelia Brown, Arlanda Ross, Jaci Vickers</a:t>
          </a:r>
        </a:p>
      </dsp:txBody>
      <dsp:txXfrm>
        <a:off x="3574321" y="3146826"/>
        <a:ext cx="1158473" cy="464105"/>
      </dsp:txXfrm>
    </dsp:sp>
    <dsp:sp modelId="{85E8B901-7EEA-418B-B658-FA4D69DDDF2A}">
      <dsp:nvSpPr>
        <dsp:cNvPr id="0" name=""/>
        <dsp:cNvSpPr/>
      </dsp:nvSpPr>
      <dsp:spPr>
        <a:xfrm>
          <a:off x="3584106" y="3683685"/>
          <a:ext cx="1158473" cy="4641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Project Governance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Dwayne Cole</a:t>
          </a:r>
        </a:p>
      </dsp:txBody>
      <dsp:txXfrm>
        <a:off x="3584106" y="3683685"/>
        <a:ext cx="1158473" cy="464105"/>
      </dsp:txXfrm>
    </dsp:sp>
    <dsp:sp modelId="{23B31D01-68AF-4D39-BC7A-01F8FC8A2A7A}">
      <dsp:nvSpPr>
        <dsp:cNvPr id="0" name=""/>
        <dsp:cNvSpPr/>
      </dsp:nvSpPr>
      <dsp:spPr>
        <a:xfrm>
          <a:off x="3584106" y="4262900"/>
          <a:ext cx="1158473" cy="4641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Training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Kimberly Nelson</a:t>
          </a:r>
        </a:p>
      </dsp:txBody>
      <dsp:txXfrm>
        <a:off x="3584106" y="4262900"/>
        <a:ext cx="1158473" cy="464105"/>
      </dsp:txXfrm>
    </dsp:sp>
    <dsp:sp modelId="{4585F088-5947-42C9-A852-3F3FB0E8F97E}">
      <dsp:nvSpPr>
        <dsp:cNvPr id="0" name=""/>
        <dsp:cNvSpPr/>
      </dsp:nvSpPr>
      <dsp:spPr>
        <a:xfrm>
          <a:off x="3559135" y="4892793"/>
          <a:ext cx="1158473" cy="46410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Project Administration</a:t>
          </a:r>
          <a:b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Kia Hampton</a:t>
          </a:r>
        </a:p>
      </dsp:txBody>
      <dsp:txXfrm>
        <a:off x="3559135" y="4892793"/>
        <a:ext cx="1158473" cy="464105"/>
      </dsp:txXfrm>
    </dsp:sp>
    <dsp:sp modelId="{099D3AA7-E178-4633-BA1D-B2A5799CC041}">
      <dsp:nvSpPr>
        <dsp:cNvPr id="0" name=""/>
        <dsp:cNvSpPr/>
      </dsp:nvSpPr>
      <dsp:spPr>
        <a:xfrm>
          <a:off x="4660458" y="1797325"/>
          <a:ext cx="1250501" cy="58887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Infrastructure &amp; Operations (OIO)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Jason Watkins, CTO</a:t>
          </a:r>
          <a:endParaRPr lang="en-US" sz="800" i="1" kern="1200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4660458" y="1797325"/>
        <a:ext cx="1250501" cy="588873"/>
      </dsp:txXfrm>
    </dsp:sp>
    <dsp:sp modelId="{7A0D9465-5A8F-49BF-99DC-1DE05CE2CB54}">
      <dsp:nvSpPr>
        <dsp:cNvPr id="0" name=""/>
        <dsp:cNvSpPr/>
      </dsp:nvSpPr>
      <dsp:spPr>
        <a:xfrm>
          <a:off x="4973083" y="2534459"/>
          <a:ext cx="1042089" cy="416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Service Desk </a:t>
          </a:r>
          <a:endParaRPr lang="en-US" sz="900" b="0" kern="1200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Lateef Ashekun</a:t>
          </a:r>
        </a:p>
      </dsp:txBody>
      <dsp:txXfrm>
        <a:off x="4973083" y="2534459"/>
        <a:ext cx="1042089" cy="416954"/>
      </dsp:txXfrm>
    </dsp:sp>
    <dsp:sp modelId="{E9D733BF-5721-4F9B-8D9E-40F5AE9DBFBB}">
      <dsp:nvSpPr>
        <dsp:cNvPr id="0" name=""/>
        <dsp:cNvSpPr/>
      </dsp:nvSpPr>
      <dsp:spPr>
        <a:xfrm>
          <a:off x="4973083" y="3099675"/>
          <a:ext cx="1042089" cy="416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Server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Tony Barnes</a:t>
          </a:r>
        </a:p>
      </dsp:txBody>
      <dsp:txXfrm>
        <a:off x="4973083" y="3099675"/>
        <a:ext cx="1042089" cy="416954"/>
      </dsp:txXfrm>
    </dsp:sp>
    <dsp:sp modelId="{6E8E5634-7E3B-4E68-869B-4176C7A7F2B6}">
      <dsp:nvSpPr>
        <dsp:cNvPr id="0" name=""/>
        <dsp:cNvSpPr/>
      </dsp:nvSpPr>
      <dsp:spPr>
        <a:xfrm>
          <a:off x="4973083" y="3664891"/>
          <a:ext cx="1042089" cy="416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Network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Shanda Astin</a:t>
          </a:r>
        </a:p>
      </dsp:txBody>
      <dsp:txXfrm>
        <a:off x="4973083" y="3664891"/>
        <a:ext cx="1042089" cy="416954"/>
      </dsp:txXfrm>
    </dsp:sp>
    <dsp:sp modelId="{9B16BB38-E935-4E49-AB07-82D56FEDEE4C}">
      <dsp:nvSpPr>
        <dsp:cNvPr id="0" name=""/>
        <dsp:cNvSpPr/>
      </dsp:nvSpPr>
      <dsp:spPr>
        <a:xfrm>
          <a:off x="4973083" y="4230107"/>
          <a:ext cx="1012592" cy="416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Telecom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Tameka Dudley</a:t>
          </a:r>
        </a:p>
      </dsp:txBody>
      <dsp:txXfrm>
        <a:off x="4973083" y="4230107"/>
        <a:ext cx="1012592" cy="416954"/>
      </dsp:txXfrm>
    </dsp:sp>
    <dsp:sp modelId="{F6931EEC-8F4F-49D9-A5A9-3300E7929016}">
      <dsp:nvSpPr>
        <dsp:cNvPr id="0" name=""/>
        <dsp:cNvSpPr/>
      </dsp:nvSpPr>
      <dsp:spPr>
        <a:xfrm>
          <a:off x="4973083" y="4795322"/>
          <a:ext cx="1042089" cy="416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Data Center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Kathy Bullard</a:t>
          </a:r>
        </a:p>
      </dsp:txBody>
      <dsp:txXfrm>
        <a:off x="4973083" y="4795322"/>
        <a:ext cx="1042089" cy="416954"/>
      </dsp:txXfrm>
    </dsp:sp>
    <dsp:sp modelId="{DC85D52C-7121-4652-9C4E-A5570BB6D124}">
      <dsp:nvSpPr>
        <dsp:cNvPr id="0" name=""/>
        <dsp:cNvSpPr/>
      </dsp:nvSpPr>
      <dsp:spPr>
        <a:xfrm>
          <a:off x="4973083" y="5360538"/>
          <a:ext cx="1042089" cy="49429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PMO / FAST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Ed Peters</a:t>
          </a:r>
        </a:p>
      </dsp:txBody>
      <dsp:txXfrm>
        <a:off x="4973083" y="5360538"/>
        <a:ext cx="1042089" cy="494294"/>
      </dsp:txXfrm>
    </dsp:sp>
    <dsp:sp modelId="{AB90DE99-F804-443B-BF59-C53280644E74}">
      <dsp:nvSpPr>
        <dsp:cNvPr id="0" name=""/>
        <dsp:cNvSpPr/>
      </dsp:nvSpPr>
      <dsp:spPr>
        <a:xfrm>
          <a:off x="6059220" y="1797325"/>
          <a:ext cx="1250501" cy="58887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Applications &amp; Data Services (ADS</a:t>
          </a:r>
          <a:r>
            <a:rPr lang="en-US" sz="8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)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Vacant, DCIO</a:t>
          </a:r>
          <a:endParaRPr lang="en-US" sz="700" i="1" kern="1200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6059220" y="1797325"/>
        <a:ext cx="1250501" cy="588873"/>
      </dsp:txXfrm>
    </dsp:sp>
    <dsp:sp modelId="{D8FF4DCF-95BB-4157-83E4-86542CF4E413}">
      <dsp:nvSpPr>
        <dsp:cNvPr id="0" name=""/>
        <dsp:cNvSpPr/>
      </dsp:nvSpPr>
      <dsp:spPr>
        <a:xfrm>
          <a:off x="6371845" y="2534459"/>
          <a:ext cx="1042089" cy="41434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Applications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Praveen Hombaiah</a:t>
          </a:r>
        </a:p>
      </dsp:txBody>
      <dsp:txXfrm>
        <a:off x="6371845" y="2534459"/>
        <a:ext cx="1042089" cy="414346"/>
      </dsp:txXfrm>
    </dsp:sp>
    <dsp:sp modelId="{5AF3AC92-0590-42B3-96B4-4E4522699AFA}">
      <dsp:nvSpPr>
        <dsp:cNvPr id="0" name=""/>
        <dsp:cNvSpPr/>
      </dsp:nvSpPr>
      <dsp:spPr>
        <a:xfrm>
          <a:off x="6371845" y="3097066"/>
          <a:ext cx="1042089" cy="41695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QA/QC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Eduardo Torrejon </a:t>
          </a:r>
        </a:p>
      </dsp:txBody>
      <dsp:txXfrm>
        <a:off x="6371845" y="3097066"/>
        <a:ext cx="1042089" cy="416954"/>
      </dsp:txXfrm>
    </dsp:sp>
    <dsp:sp modelId="{870F9FDB-6940-41C2-B430-75363290D18A}">
      <dsp:nvSpPr>
        <dsp:cNvPr id="0" name=""/>
        <dsp:cNvSpPr/>
      </dsp:nvSpPr>
      <dsp:spPr>
        <a:xfrm>
          <a:off x="6371845" y="3662282"/>
          <a:ext cx="1042089" cy="49514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Data Analytics &amp; Reporting</a:t>
          </a:r>
          <a:b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Frank Ruben</a:t>
          </a:r>
        </a:p>
      </dsp:txBody>
      <dsp:txXfrm>
        <a:off x="6371845" y="3662282"/>
        <a:ext cx="1042089" cy="495144"/>
      </dsp:txXfrm>
    </dsp:sp>
    <dsp:sp modelId="{7A663237-DF68-4832-BBC7-34E59CDDF29C}">
      <dsp:nvSpPr>
        <dsp:cNvPr id="0" name=""/>
        <dsp:cNvSpPr/>
      </dsp:nvSpPr>
      <dsp:spPr>
        <a:xfrm>
          <a:off x="6371845" y="4305688"/>
          <a:ext cx="1042089" cy="49721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EGIS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Rajesh Polumahanti</a:t>
          </a:r>
        </a:p>
      </dsp:txBody>
      <dsp:txXfrm>
        <a:off x="6371845" y="4305688"/>
        <a:ext cx="1042089" cy="497216"/>
      </dsp:txXfrm>
    </dsp:sp>
    <dsp:sp modelId="{A7B6EB56-B716-4DE3-A578-A19978E81830}">
      <dsp:nvSpPr>
        <dsp:cNvPr id="0" name=""/>
        <dsp:cNvSpPr/>
      </dsp:nvSpPr>
      <dsp:spPr>
        <a:xfrm>
          <a:off x="6371845" y="4951165"/>
          <a:ext cx="1042089" cy="41262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PMO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Ray Robinson</a:t>
          </a:r>
        </a:p>
      </dsp:txBody>
      <dsp:txXfrm>
        <a:off x="6371845" y="4951165"/>
        <a:ext cx="1042089" cy="412623"/>
      </dsp:txXfrm>
    </dsp:sp>
    <dsp:sp modelId="{12AB987F-9B22-443B-8546-A5D06E623E2A}">
      <dsp:nvSpPr>
        <dsp:cNvPr id="0" name=""/>
        <dsp:cNvSpPr/>
      </dsp:nvSpPr>
      <dsp:spPr>
        <a:xfrm>
          <a:off x="7457982" y="1797325"/>
          <a:ext cx="1251722" cy="58887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Information Security (OIS)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Kelvin Brooks, Exec. Dir</a:t>
          </a:r>
          <a:endParaRPr lang="en-US" sz="900" i="1" kern="1200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7457982" y="1797325"/>
        <a:ext cx="1251722" cy="588873"/>
      </dsp:txXfrm>
    </dsp:sp>
    <dsp:sp modelId="{44956C16-1742-468D-A2E2-0BFE33919DE8}">
      <dsp:nvSpPr>
        <dsp:cNvPr id="0" name=""/>
        <dsp:cNvSpPr/>
      </dsp:nvSpPr>
      <dsp:spPr>
        <a:xfrm>
          <a:off x="7770913" y="2534459"/>
          <a:ext cx="1140562" cy="62151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Operations</a:t>
          </a:r>
          <a:b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Amobi Christopher/ </a:t>
          </a:r>
          <a:b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Kevin Page</a:t>
          </a:r>
        </a:p>
      </dsp:txBody>
      <dsp:txXfrm>
        <a:off x="7770913" y="2534459"/>
        <a:ext cx="1140562" cy="621519"/>
      </dsp:txXfrm>
    </dsp:sp>
    <dsp:sp modelId="{DE1B770E-AC62-4E2D-8002-F7AA70725E26}">
      <dsp:nvSpPr>
        <dsp:cNvPr id="0" name=""/>
        <dsp:cNvSpPr/>
      </dsp:nvSpPr>
      <dsp:spPr>
        <a:xfrm>
          <a:off x="7770913" y="3304240"/>
          <a:ext cx="1140562" cy="41577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Project Mgmt.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Trina Nkhazi</a:t>
          </a:r>
        </a:p>
      </dsp:txBody>
      <dsp:txXfrm>
        <a:off x="7770913" y="3304240"/>
        <a:ext cx="1140562" cy="415772"/>
      </dsp:txXfrm>
    </dsp:sp>
    <dsp:sp modelId="{9C9700A6-CBA0-49DD-9DBB-F3F4B0EF3D2B}">
      <dsp:nvSpPr>
        <dsp:cNvPr id="0" name=""/>
        <dsp:cNvSpPr/>
      </dsp:nvSpPr>
      <dsp:spPr>
        <a:xfrm>
          <a:off x="8857965" y="1797325"/>
          <a:ext cx="1250501" cy="588873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Watershed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Amanda</a:t>
          </a:r>
          <a:r>
            <a:rPr lang="en-US" sz="8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Fitzpatrick</a:t>
          </a:r>
          <a:r>
            <a:rPr lang="en-US" sz="8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, DCIO</a:t>
          </a:r>
          <a:endParaRPr lang="en-US" sz="700" i="1" kern="1200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8857965" y="1797325"/>
        <a:ext cx="1250501" cy="588873"/>
      </dsp:txXfrm>
    </dsp:sp>
    <dsp:sp modelId="{AE9C63F8-E955-4001-ABA1-57DCB50B82A5}">
      <dsp:nvSpPr>
        <dsp:cNvPr id="0" name=""/>
        <dsp:cNvSpPr/>
      </dsp:nvSpPr>
      <dsp:spPr>
        <a:xfrm>
          <a:off x="9170591" y="2534459"/>
          <a:ext cx="1158473" cy="423496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Applications 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Support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 err="1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Blondette</a:t>
          </a: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 Christian</a:t>
          </a:r>
        </a:p>
      </dsp:txBody>
      <dsp:txXfrm>
        <a:off x="9170591" y="2534459"/>
        <a:ext cx="1158473" cy="423496"/>
      </dsp:txXfrm>
    </dsp:sp>
    <dsp:sp modelId="{D4F248D4-205F-4DF1-9D3F-D79C02A85648}">
      <dsp:nvSpPr>
        <dsp:cNvPr id="0" name=""/>
        <dsp:cNvSpPr/>
      </dsp:nvSpPr>
      <dsp:spPr>
        <a:xfrm>
          <a:off x="9170591" y="3106216"/>
          <a:ext cx="1158473" cy="423496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Applications Development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Jianrong “JZ” Zhang</a:t>
          </a:r>
        </a:p>
      </dsp:txBody>
      <dsp:txXfrm>
        <a:off x="9170591" y="3106216"/>
        <a:ext cx="1158473" cy="423496"/>
      </dsp:txXfrm>
    </dsp:sp>
    <dsp:sp modelId="{1F5D1A64-8151-40B1-B428-A435748B6104}">
      <dsp:nvSpPr>
        <dsp:cNvPr id="0" name=""/>
        <dsp:cNvSpPr/>
      </dsp:nvSpPr>
      <dsp:spPr>
        <a:xfrm>
          <a:off x="9170591" y="3677973"/>
          <a:ext cx="1158473" cy="417240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Business Operations Mgmt.</a:t>
          </a:r>
          <a:b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Deirdre Bibbs</a:t>
          </a:r>
        </a:p>
      </dsp:txBody>
      <dsp:txXfrm>
        <a:off x="9170591" y="3677973"/>
        <a:ext cx="1158473" cy="417240"/>
      </dsp:txXfrm>
    </dsp:sp>
    <dsp:sp modelId="{C73BE2BC-E83F-4E7F-A1EC-C9C930C8CF9A}">
      <dsp:nvSpPr>
        <dsp:cNvPr id="0" name=""/>
        <dsp:cNvSpPr/>
      </dsp:nvSpPr>
      <dsp:spPr>
        <a:xfrm>
          <a:off x="9170591" y="4243475"/>
          <a:ext cx="1159603" cy="353001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PMO</a:t>
          </a:r>
          <a:b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Kim Kerr</a:t>
          </a:r>
        </a:p>
      </dsp:txBody>
      <dsp:txXfrm>
        <a:off x="9170591" y="4243475"/>
        <a:ext cx="1159603" cy="353001"/>
      </dsp:txXfrm>
    </dsp:sp>
    <dsp:sp modelId="{9EE5FB31-0BD3-4DBE-B8C8-EEDE836280D0}">
      <dsp:nvSpPr>
        <dsp:cNvPr id="0" name=""/>
        <dsp:cNvSpPr/>
      </dsp:nvSpPr>
      <dsp:spPr>
        <a:xfrm>
          <a:off x="9170591" y="4744737"/>
          <a:ext cx="1161290" cy="353001"/>
        </a:xfrm>
        <a:prstGeom prst="rect">
          <a:avLst/>
        </a:prstGeom>
        <a:solidFill>
          <a:srgbClr val="C5E0B4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QA/QC</a:t>
          </a:r>
          <a:b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Yvette Mackey</a:t>
          </a:r>
          <a:endParaRPr lang="en-US" sz="900" kern="1200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9170591" y="4744737"/>
        <a:ext cx="1161290" cy="353001"/>
      </dsp:txXfrm>
    </dsp:sp>
    <dsp:sp modelId="{555370A5-06CE-4EEE-BA1A-BD67EDD04F9B}">
      <dsp:nvSpPr>
        <dsp:cNvPr id="0" name=""/>
        <dsp:cNvSpPr/>
      </dsp:nvSpPr>
      <dsp:spPr>
        <a:xfrm>
          <a:off x="9170591" y="5246000"/>
          <a:ext cx="1097277" cy="80493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sng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Centralized Ops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Director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Ben Graham, Int.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Security</a:t>
          </a:r>
          <a:b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Moe Ismail</a:t>
          </a:r>
        </a:p>
      </dsp:txBody>
      <dsp:txXfrm>
        <a:off x="9170591" y="5246000"/>
        <a:ext cx="1097277" cy="804932"/>
      </dsp:txXfrm>
    </dsp:sp>
    <dsp:sp modelId="{07F58967-A9DF-4022-96D2-6C2F050590C3}">
      <dsp:nvSpPr>
        <dsp:cNvPr id="0" name=""/>
        <dsp:cNvSpPr/>
      </dsp:nvSpPr>
      <dsp:spPr>
        <a:xfrm>
          <a:off x="10256727" y="1797325"/>
          <a:ext cx="1250501" cy="588873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Aviation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Sharon Heard-Brown, DCIO</a:t>
          </a:r>
        </a:p>
      </dsp:txBody>
      <dsp:txXfrm>
        <a:off x="10256727" y="1797325"/>
        <a:ext cx="1250501" cy="588873"/>
      </dsp:txXfrm>
    </dsp:sp>
    <dsp:sp modelId="{FAB69361-B9CF-4F52-B508-9E3534C053FC}">
      <dsp:nvSpPr>
        <dsp:cNvPr id="0" name=""/>
        <dsp:cNvSpPr/>
      </dsp:nvSpPr>
      <dsp:spPr>
        <a:xfrm>
          <a:off x="10569353" y="2534459"/>
          <a:ext cx="1158473" cy="416954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Business Services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A. Perkinson &amp; </a:t>
          </a:r>
          <a:b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Michelle Yike</a:t>
          </a:r>
        </a:p>
      </dsp:txBody>
      <dsp:txXfrm>
        <a:off x="10569353" y="2534459"/>
        <a:ext cx="1158473" cy="416954"/>
      </dsp:txXfrm>
    </dsp:sp>
    <dsp:sp modelId="{45570978-FEAD-47B5-8345-E815210F642D}">
      <dsp:nvSpPr>
        <dsp:cNvPr id="0" name=""/>
        <dsp:cNvSpPr/>
      </dsp:nvSpPr>
      <dsp:spPr>
        <a:xfrm>
          <a:off x="10581108" y="3109520"/>
          <a:ext cx="1112873" cy="416954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Network Operations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Noel Smalls</a:t>
          </a:r>
        </a:p>
      </dsp:txBody>
      <dsp:txXfrm>
        <a:off x="10581108" y="3109520"/>
        <a:ext cx="1112873" cy="416954"/>
      </dsp:txXfrm>
    </dsp:sp>
    <dsp:sp modelId="{814F8201-6214-4833-B7E8-8BEF855512B0}">
      <dsp:nvSpPr>
        <dsp:cNvPr id="0" name=""/>
        <dsp:cNvSpPr/>
      </dsp:nvSpPr>
      <dsp:spPr>
        <a:xfrm>
          <a:off x="10569353" y="3664891"/>
          <a:ext cx="1158473" cy="416954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Network Services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Erin Greene</a:t>
          </a:r>
        </a:p>
      </dsp:txBody>
      <dsp:txXfrm>
        <a:off x="10569353" y="3664891"/>
        <a:ext cx="1158473" cy="416954"/>
      </dsp:txXfrm>
    </dsp:sp>
    <dsp:sp modelId="{444F4537-C15D-46A4-BCF3-CFF7DFC3E2F8}">
      <dsp:nvSpPr>
        <dsp:cNvPr id="0" name=""/>
        <dsp:cNvSpPr/>
      </dsp:nvSpPr>
      <dsp:spPr>
        <a:xfrm>
          <a:off x="10569353" y="4230107"/>
          <a:ext cx="1158473" cy="416954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Strategic Services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Nyreen Lamb</a:t>
          </a:r>
        </a:p>
      </dsp:txBody>
      <dsp:txXfrm>
        <a:off x="10569353" y="4230107"/>
        <a:ext cx="1158473" cy="416954"/>
      </dsp:txXfrm>
    </dsp:sp>
    <dsp:sp modelId="{579F559C-5749-40E0-8A47-0B6FAD0199C9}">
      <dsp:nvSpPr>
        <dsp:cNvPr id="0" name=""/>
        <dsp:cNvSpPr/>
      </dsp:nvSpPr>
      <dsp:spPr>
        <a:xfrm>
          <a:off x="10569353" y="4795322"/>
          <a:ext cx="1158473" cy="416954"/>
        </a:xfrm>
        <a:prstGeom prst="rect">
          <a:avLst/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PMO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David Washington</a:t>
          </a:r>
        </a:p>
      </dsp:txBody>
      <dsp:txXfrm>
        <a:off x="10569353" y="4795322"/>
        <a:ext cx="1158473" cy="416954"/>
      </dsp:txXfrm>
    </dsp:sp>
    <dsp:sp modelId="{77798A91-5125-43AF-9F29-934AC54734D0}">
      <dsp:nvSpPr>
        <dsp:cNvPr id="0" name=""/>
        <dsp:cNvSpPr/>
      </dsp:nvSpPr>
      <dsp:spPr>
        <a:xfrm>
          <a:off x="10569353" y="5360538"/>
          <a:ext cx="1158473" cy="55227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u="sng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Centralized Ops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Service Desk</a:t>
          </a:r>
          <a:br>
            <a:rPr lang="en-US" sz="900" i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Jon Pruitt</a:t>
          </a:r>
          <a:endParaRPr lang="en-US" sz="900" b="0" kern="1200" dirty="0">
            <a:solidFill>
              <a:sysClr val="windowText" lastClr="000000">
                <a:lumMod val="75000"/>
                <a:lumOff val="2500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569353" y="5360538"/>
        <a:ext cx="1158473" cy="552278"/>
      </dsp:txXfrm>
    </dsp:sp>
    <dsp:sp modelId="{8E7FA515-8A83-4101-8B40-BF01A6052BD3}">
      <dsp:nvSpPr>
        <dsp:cNvPr id="0" name=""/>
        <dsp:cNvSpPr/>
      </dsp:nvSpPr>
      <dsp:spPr>
        <a:xfrm>
          <a:off x="6229321" y="601214"/>
          <a:ext cx="1177747" cy="414614"/>
        </a:xfrm>
        <a:prstGeom prst="rect">
          <a:avLst/>
        </a:prstGeom>
        <a:solidFill>
          <a:sysClr val="window" lastClr="FFFFFF">
            <a:lumMod val="85000"/>
          </a:sys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  <a:t>Chief of Staff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  <a:t>TBD, DCIO</a:t>
          </a:r>
        </a:p>
      </dsp:txBody>
      <dsp:txXfrm>
        <a:off x="6229321" y="601214"/>
        <a:ext cx="1177747" cy="414614"/>
      </dsp:txXfrm>
    </dsp:sp>
    <dsp:sp modelId="{3B3640AC-DF9B-4893-8B5A-E9C463B9741C}">
      <dsp:nvSpPr>
        <dsp:cNvPr id="0" name=""/>
        <dsp:cNvSpPr/>
      </dsp:nvSpPr>
      <dsp:spPr>
        <a:xfrm>
          <a:off x="4419163" y="602658"/>
          <a:ext cx="1181327" cy="414614"/>
        </a:xfrm>
        <a:prstGeom prst="rect">
          <a:avLst/>
        </a:prstGeom>
        <a:solidFill>
          <a:sysClr val="window" lastClr="FFFFFF">
            <a:lumMod val="85000"/>
          </a:sys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  <a:t>Communications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</a:br>
          <a:r>
            <a:rPr lang="en-US" sz="900" b="0" i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Deanna Williams, </a:t>
          </a:r>
          <a:br>
            <a:rPr lang="en-US" sz="900" b="0" i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</a:br>
          <a:r>
            <a:rPr lang="en-US" sz="900" b="0" i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Comm Mgr.</a:t>
          </a:r>
        </a:p>
      </dsp:txBody>
      <dsp:txXfrm>
        <a:off x="4419163" y="602658"/>
        <a:ext cx="1181327" cy="414614"/>
      </dsp:txXfrm>
    </dsp:sp>
    <dsp:sp modelId="{B526C7CC-C142-40A8-94DB-56AE3C136549}">
      <dsp:nvSpPr>
        <dsp:cNvPr id="0" name=""/>
        <dsp:cNvSpPr/>
      </dsp:nvSpPr>
      <dsp:spPr>
        <a:xfrm>
          <a:off x="4425115" y="1081106"/>
          <a:ext cx="1181327" cy="414614"/>
        </a:xfrm>
        <a:prstGeom prst="rect">
          <a:avLst/>
        </a:prstGeom>
        <a:solidFill>
          <a:sysClr val="window" lastClr="FFFFFF">
            <a:lumMod val="85000"/>
          </a:sys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  <a:t>Human</a:t>
          </a:r>
          <a:r>
            <a:rPr lang="en-US" sz="90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  <a:t>Resources</a:t>
          </a:r>
          <a:br>
            <a:rPr lang="en-US" sz="900" b="1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</a:br>
          <a:r>
            <a:rPr lang="en-US" sz="900" b="0" i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  <a:ea typeface="+mn-ea"/>
              <a:cs typeface="+mn-cs"/>
            </a:rPr>
            <a:t>Danielle Jones, Mgr.</a:t>
          </a:r>
        </a:p>
      </dsp:txBody>
      <dsp:txXfrm>
        <a:off x="4425115" y="1081106"/>
        <a:ext cx="1181327" cy="414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0.0183</cdr:x>
      <cdr:y>0.0405</cdr:y>
    </cdr:from>
    <cdr:to>
      <cdr:x>0.16759</cdr:x>
      <cdr:y>0.12531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6B81306-6FC1-495B-9C02-2ED189A80F58}"/>
            </a:ext>
          </a:extLst>
        </cdr:cNvPr>
        <cdr:cNvSpPr txBox="1"/>
      </cdr:nvSpPr>
      <cdr:spPr>
        <a:xfrm xmlns:a="http://schemas.openxmlformats.org/drawingml/2006/main">
          <a:off x="108674" y="112433"/>
          <a:ext cx="886428" cy="235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Total Hours</a:t>
          </a:r>
        </a:p>
      </cdr:txBody>
    </cdr:sp>
  </cdr:relSizeAnchor>
  <cdr:relSizeAnchor xmlns:cdr="http://schemas.openxmlformats.org/drawingml/2006/chartDrawing">
    <cdr:from>
      <cdr:x>0.8398</cdr:x>
      <cdr:y>0.05406</cdr:y>
    </cdr:from>
    <cdr:to>
      <cdr:x>1</cdr:x>
      <cdr:y>0.13887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22518A1-5A55-468A-9B1C-FACB6FBD5DDA}"/>
            </a:ext>
          </a:extLst>
        </cdr:cNvPr>
        <cdr:cNvSpPr txBox="1"/>
      </cdr:nvSpPr>
      <cdr:spPr>
        <a:xfrm xmlns:a="http://schemas.openxmlformats.org/drawingml/2006/main">
          <a:off x="4986370" y="150095"/>
          <a:ext cx="951214" cy="235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chemeClr val="bg1"/>
              </a:solidFill>
            </a:rPr>
            <a:t># of Outages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629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629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fld id="{6BB75019-A3EC-4EC3-8158-8D99A2DF9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4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629" y="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2750" y="701675"/>
            <a:ext cx="6203950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915" y="4420552"/>
            <a:ext cx="5615287" cy="418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6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629" y="8842697"/>
            <a:ext cx="3043876" cy="46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2" tIns="46639" rIns="93282" bIns="46639" numCol="1" anchor="b" anchorCtr="0" compatLnSpc="1">
            <a:prstTxWarp prst="textNoShape">
              <a:avLst/>
            </a:prstTxWarp>
          </a:bodyPr>
          <a:lstStyle>
            <a:lvl1pPr algn="r" defTabSz="933465">
              <a:spcBef>
                <a:spcPct val="0"/>
              </a:spcBef>
              <a:defRPr sz="1200" b="0" smtClean="0"/>
            </a:lvl1pPr>
          </a:lstStyle>
          <a:p>
            <a:pPr>
              <a:defRPr/>
            </a:pPr>
            <a:fld id="{9DD8F3A2-EF11-4B76-A67A-BC660BF1F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02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3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3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4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3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3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8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3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3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9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3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3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91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3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3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56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3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3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84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36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8F3A2-EF11-4B76-A67A-BC660BF1F8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3336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8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5040313"/>
            <a:ext cx="12192000" cy="42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8917" y="2394515"/>
            <a:ext cx="10054195" cy="914400"/>
          </a:xfrm>
        </p:spPr>
        <p:txBody>
          <a:bodyPr anchor="ctr"/>
          <a:lstStyle>
            <a:lvl1pPr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035051" y="3594665"/>
            <a:ext cx="10088061" cy="914400"/>
          </a:xfrm>
        </p:spPr>
        <p:txBody>
          <a:bodyPr anchor="ctr"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55233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und"/>
          <p:cNvSpPr/>
          <p:nvPr userDrawn="1"/>
        </p:nvSpPr>
        <p:spPr bwMode="gray">
          <a:xfrm>
            <a:off x="1" y="0"/>
            <a:ext cx="12192000" cy="58166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/>
          </a:p>
        </p:txBody>
      </p:sp>
      <p:sp>
        <p:nvSpPr>
          <p:cNvPr id="7" name="Bar"/>
          <p:cNvSpPr/>
          <p:nvPr userDrawn="1"/>
        </p:nvSpPr>
        <p:spPr bwMode="ltGray">
          <a:xfrm>
            <a:off x="1" y="5816600"/>
            <a:ext cx="12192000" cy="1044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60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gray">
          <a:xfrm>
            <a:off x="1055343" y="0"/>
            <a:ext cx="10081312" cy="3744000"/>
          </a:xfrm>
        </p:spPr>
        <p:txBody>
          <a:bodyPr anchor="b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defRPr sz="8800">
                <a:solidFill>
                  <a:srgbClr val="FFFFFF"/>
                </a:solidFill>
                <a:latin typeface="Bebas Neue" panose="020B0506020202020201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 bwMode="gray">
          <a:xfrm>
            <a:off x="1055343" y="3744000"/>
            <a:ext cx="10081312" cy="2070000"/>
          </a:xfrm>
        </p:spPr>
        <p:txBody>
          <a:bodyPr/>
          <a:lstStyle>
            <a:lvl1pPr marL="0" indent="0" algn="l">
              <a:buNone/>
              <a:defRPr sz="4400">
                <a:solidFill>
                  <a:srgbClr val="B2B2B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12192000" cy="5814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1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3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2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Agenda"/>
          <p:cNvSpPr>
            <a:spLocks noGrp="1"/>
          </p:cNvSpPr>
          <p:nvPr>
            <p:ph type="body" sz="quarter" idx="15"/>
          </p:nvPr>
        </p:nvSpPr>
        <p:spPr bwMode="gray">
          <a:xfrm>
            <a:off x="7806629" y="0"/>
            <a:ext cx="4385371" cy="6858000"/>
          </a:xfrm>
          <a:solidFill>
            <a:schemeClr val="accent1">
              <a:lumMod val="75000"/>
              <a:alpha val="80000"/>
            </a:schemeClr>
          </a:solidFill>
        </p:spPr>
        <p:txBody>
          <a:bodyPr lIns="540000" tIns="1512000" rIns="540000" bIns="1080000"/>
          <a:lstStyle>
            <a:lvl1pPr marL="360000" indent="-360000">
              <a:lnSpc>
                <a:spcPct val="80000"/>
              </a:lnSpc>
              <a:buFont typeface="+mj-lt"/>
              <a:buAutoNum type="arabicPeriod"/>
              <a:defRPr sz="2800">
                <a:solidFill>
                  <a:schemeClr val="bg1"/>
                </a:solidFill>
                <a:latin typeface="Bebas Neue" panose="020B0506020202020201" pitchFamily="34" charset="0"/>
              </a:defRPr>
            </a:lvl1pPr>
            <a:lvl2pPr marL="907200" indent="-457200">
              <a:buFont typeface="+mj-lt"/>
              <a:buAutoNum type="arabicPeriod"/>
              <a:defRPr sz="2800">
                <a:solidFill>
                  <a:schemeClr val="bg1"/>
                </a:solidFill>
                <a:latin typeface="Bebas Neue" panose="020B0506020202020201" pitchFamily="34" charset="0"/>
              </a:defRPr>
            </a:lvl2pPr>
            <a:lvl3pPr marL="1152900" indent="-342900">
              <a:buFont typeface="+mj-lt"/>
              <a:buAutoNum type="arabicPeriod"/>
              <a:defRPr sz="2400">
                <a:solidFill>
                  <a:schemeClr val="bg1"/>
                </a:solidFill>
                <a:latin typeface="Bebas Neue" panose="020B0506020202020201" pitchFamily="34" charset="0"/>
              </a:defRPr>
            </a:lvl3pPr>
            <a:lvl4pPr marL="1512900" indent="-342900">
              <a:buFont typeface="+mj-lt"/>
              <a:buAutoNum type="arabicPeriod"/>
              <a:defRPr sz="2000">
                <a:solidFill>
                  <a:schemeClr val="bg1"/>
                </a:solidFill>
                <a:latin typeface="Bebas Neue" panose="020B0506020202020201" pitchFamily="34" charset="0"/>
              </a:defRPr>
            </a:lvl4pPr>
            <a:lvl5pPr marL="1872900" indent="-342900">
              <a:buFont typeface="+mj-lt"/>
              <a:buAutoNum type="arabicPeriod"/>
              <a:defRPr sz="2000">
                <a:solidFill>
                  <a:schemeClr val="bg1"/>
                </a:solidFill>
                <a:latin typeface="Bebas Neue" panose="020B0506020202020201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2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>
          <a:xfrm>
            <a:off x="540070" y="1512000"/>
            <a:ext cx="5346696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2"/>
          <p:cNvSpPr>
            <a:spLocks noGrp="1"/>
          </p:cNvSpPr>
          <p:nvPr>
            <p:ph sz="half" idx="2"/>
          </p:nvPr>
        </p:nvSpPr>
        <p:spPr>
          <a:xfrm>
            <a:off x="6304421" y="1512000"/>
            <a:ext cx="5346696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>
          <a:xfrm>
            <a:off x="540071" y="1512000"/>
            <a:ext cx="4720214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2"/>
          <p:cNvSpPr>
            <a:spLocks noGrp="1"/>
          </p:cNvSpPr>
          <p:nvPr>
            <p:ph sz="half" idx="2"/>
          </p:nvPr>
        </p:nvSpPr>
        <p:spPr>
          <a:xfrm>
            <a:off x="5677939" y="1512000"/>
            <a:ext cx="5973178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2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>
          <a:xfrm>
            <a:off x="540070" y="1512000"/>
            <a:ext cx="342044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2"/>
          <p:cNvSpPr>
            <a:spLocks noGrp="1"/>
          </p:cNvSpPr>
          <p:nvPr>
            <p:ph sz="half" idx="14"/>
          </p:nvPr>
        </p:nvSpPr>
        <p:spPr>
          <a:xfrm>
            <a:off x="4385371" y="1512000"/>
            <a:ext cx="342044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3"/>
          <p:cNvSpPr>
            <a:spLocks noGrp="1"/>
          </p:cNvSpPr>
          <p:nvPr>
            <p:ph sz="half" idx="2"/>
          </p:nvPr>
        </p:nvSpPr>
        <p:spPr>
          <a:xfrm>
            <a:off x="8230671" y="1512000"/>
            <a:ext cx="342044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0" name="Text 1"/>
          <p:cNvSpPr>
            <a:spLocks noGrp="1"/>
          </p:cNvSpPr>
          <p:nvPr>
            <p:ph type="body" idx="15"/>
          </p:nvPr>
        </p:nvSpPr>
        <p:spPr bwMode="gray">
          <a:xfrm>
            <a:off x="540070" y="1512000"/>
            <a:ext cx="34204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/>
          </p:nvPr>
        </p:nvSpPr>
        <p:spPr bwMode="gray">
          <a:xfrm>
            <a:off x="540070" y="1872000"/>
            <a:ext cx="3420445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2"/>
          <p:cNvSpPr>
            <a:spLocks noGrp="1"/>
          </p:cNvSpPr>
          <p:nvPr>
            <p:ph type="body" sz="quarter" idx="3"/>
          </p:nvPr>
        </p:nvSpPr>
        <p:spPr bwMode="gray">
          <a:xfrm>
            <a:off x="4385371" y="1512000"/>
            <a:ext cx="34204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2"/>
          <p:cNvSpPr>
            <a:spLocks noGrp="1"/>
          </p:cNvSpPr>
          <p:nvPr>
            <p:ph sz="half" idx="14"/>
          </p:nvPr>
        </p:nvSpPr>
        <p:spPr bwMode="gray">
          <a:xfrm>
            <a:off x="4385371" y="1872000"/>
            <a:ext cx="3420445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3"/>
          <p:cNvSpPr>
            <a:spLocks noGrp="1"/>
          </p:cNvSpPr>
          <p:nvPr>
            <p:ph type="body" sz="quarter" idx="16"/>
          </p:nvPr>
        </p:nvSpPr>
        <p:spPr bwMode="gray">
          <a:xfrm>
            <a:off x="8230671" y="1512000"/>
            <a:ext cx="3420445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3"/>
          <p:cNvSpPr>
            <a:spLocks noGrp="1"/>
          </p:cNvSpPr>
          <p:nvPr>
            <p:ph sz="half" idx="2"/>
          </p:nvPr>
        </p:nvSpPr>
        <p:spPr bwMode="gray">
          <a:xfrm>
            <a:off x="8230671" y="1872000"/>
            <a:ext cx="3420445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192" y="144244"/>
            <a:ext cx="9855200" cy="952500"/>
          </a:xfrm>
        </p:spPr>
        <p:txBody>
          <a:bodyPr lIns="13716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784" y="1353589"/>
            <a:ext cx="10972800" cy="4587875"/>
          </a:xfrm>
        </p:spPr>
        <p:txBody>
          <a:bodyPr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7357" y="68320"/>
            <a:ext cx="1014779" cy="2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5418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4" name="Content 1"/>
          <p:cNvSpPr>
            <a:spLocks noGrp="1"/>
          </p:cNvSpPr>
          <p:nvPr>
            <p:ph sz="half" idx="2"/>
          </p:nvPr>
        </p:nvSpPr>
        <p:spPr bwMode="gray">
          <a:xfrm>
            <a:off x="540070" y="2509200"/>
            <a:ext cx="2664347" cy="2664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2"/>
          <p:cNvSpPr>
            <a:spLocks noGrp="1"/>
          </p:cNvSpPr>
          <p:nvPr>
            <p:ph type="body" sz="quarter" idx="16"/>
          </p:nvPr>
        </p:nvSpPr>
        <p:spPr bwMode="gray">
          <a:xfrm>
            <a:off x="3355637" y="1512000"/>
            <a:ext cx="2664347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2"/>
          <p:cNvSpPr>
            <a:spLocks noGrp="1"/>
          </p:cNvSpPr>
          <p:nvPr>
            <p:ph sz="quarter" idx="17"/>
          </p:nvPr>
        </p:nvSpPr>
        <p:spPr bwMode="gray">
          <a:xfrm>
            <a:off x="3355637" y="1872000"/>
            <a:ext cx="2664347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3"/>
          <p:cNvSpPr>
            <a:spLocks noGrp="1"/>
          </p:cNvSpPr>
          <p:nvPr>
            <p:ph type="body" sz="quarter" idx="14"/>
          </p:nvPr>
        </p:nvSpPr>
        <p:spPr bwMode="gray">
          <a:xfrm>
            <a:off x="6171203" y="1512000"/>
            <a:ext cx="2664347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3"/>
          <p:cNvSpPr>
            <a:spLocks noGrp="1"/>
          </p:cNvSpPr>
          <p:nvPr>
            <p:ph sz="quarter" idx="15"/>
          </p:nvPr>
        </p:nvSpPr>
        <p:spPr bwMode="gray">
          <a:xfrm>
            <a:off x="6171203" y="1872000"/>
            <a:ext cx="2664347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4"/>
          <p:cNvSpPr>
            <a:spLocks noGrp="1"/>
          </p:cNvSpPr>
          <p:nvPr>
            <p:ph type="body" sz="quarter" idx="3"/>
          </p:nvPr>
        </p:nvSpPr>
        <p:spPr bwMode="gray">
          <a:xfrm>
            <a:off x="8986770" y="1512000"/>
            <a:ext cx="2664347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4"/>
          <p:cNvSpPr>
            <a:spLocks noGrp="1"/>
          </p:cNvSpPr>
          <p:nvPr>
            <p:ph sz="quarter" idx="4"/>
          </p:nvPr>
        </p:nvSpPr>
        <p:spPr bwMode="gray">
          <a:xfrm>
            <a:off x="8986770" y="1872000"/>
            <a:ext cx="2664347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8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540070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534669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534669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/>
          </p:nvPr>
        </p:nvSpPr>
        <p:spPr>
          <a:xfrm>
            <a:off x="540070" y="1512000"/>
            <a:ext cx="5346696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6305234" y="0"/>
            <a:ext cx="5886766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304421" y="432000"/>
            <a:ext cx="534669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6304421" y="972000"/>
            <a:ext cx="534669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9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5886766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Content"/>
          <p:cNvSpPr>
            <a:spLocks noGrp="1"/>
          </p:cNvSpPr>
          <p:nvPr>
            <p:ph sz="half" idx="2"/>
          </p:nvPr>
        </p:nvSpPr>
        <p:spPr>
          <a:xfrm>
            <a:off x="6304421" y="1512000"/>
            <a:ext cx="5346696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304421" y="432000"/>
            <a:ext cx="534669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6304421" y="972000"/>
            <a:ext cx="534669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9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5886766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1"/>
          <p:cNvSpPr>
            <a:spLocks noGrp="1"/>
          </p:cNvSpPr>
          <p:nvPr>
            <p:ph sz="half" idx="2"/>
          </p:nvPr>
        </p:nvSpPr>
        <p:spPr bwMode="gray">
          <a:xfrm>
            <a:off x="6304422" y="1512000"/>
            <a:ext cx="2442566" cy="192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2"/>
          <p:cNvSpPr>
            <a:spLocks noGrp="1"/>
          </p:cNvSpPr>
          <p:nvPr>
            <p:ph sz="quarter" idx="4"/>
          </p:nvPr>
        </p:nvSpPr>
        <p:spPr bwMode="gray">
          <a:xfrm>
            <a:off x="9208551" y="1512000"/>
            <a:ext cx="2442566" cy="192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3"/>
          <p:cNvSpPr>
            <a:spLocks noGrp="1"/>
          </p:cNvSpPr>
          <p:nvPr>
            <p:ph sz="half" idx="16"/>
          </p:nvPr>
        </p:nvSpPr>
        <p:spPr bwMode="gray">
          <a:xfrm>
            <a:off x="6304422" y="3880800"/>
            <a:ext cx="2442566" cy="192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4"/>
          <p:cNvSpPr>
            <a:spLocks noGrp="1"/>
          </p:cNvSpPr>
          <p:nvPr>
            <p:ph sz="quarter" idx="17"/>
          </p:nvPr>
        </p:nvSpPr>
        <p:spPr bwMode="gray">
          <a:xfrm>
            <a:off x="9208551" y="3880800"/>
            <a:ext cx="2442566" cy="19296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29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7359358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7359358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2" name="Content 1"/>
          <p:cNvSpPr>
            <a:spLocks noGrp="1"/>
          </p:cNvSpPr>
          <p:nvPr>
            <p:ph sz="half" idx="2"/>
          </p:nvPr>
        </p:nvSpPr>
        <p:spPr bwMode="gray">
          <a:xfrm>
            <a:off x="540070" y="1511999"/>
            <a:ext cx="7359358" cy="9648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4" name="Content 3"/>
          <p:cNvSpPr>
            <a:spLocks noGrp="1"/>
          </p:cNvSpPr>
          <p:nvPr>
            <p:ph sz="half" idx="18"/>
          </p:nvPr>
        </p:nvSpPr>
        <p:spPr bwMode="gray">
          <a:xfrm>
            <a:off x="540070" y="2623199"/>
            <a:ext cx="7359358" cy="9648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6" name="Content 5"/>
          <p:cNvSpPr>
            <a:spLocks noGrp="1"/>
          </p:cNvSpPr>
          <p:nvPr>
            <p:ph sz="half" idx="20"/>
          </p:nvPr>
        </p:nvSpPr>
        <p:spPr bwMode="gray">
          <a:xfrm>
            <a:off x="540070" y="3734399"/>
            <a:ext cx="7359358" cy="9648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8" name="Content 7"/>
          <p:cNvSpPr>
            <a:spLocks noGrp="1"/>
          </p:cNvSpPr>
          <p:nvPr>
            <p:ph sz="half" idx="22"/>
          </p:nvPr>
        </p:nvSpPr>
        <p:spPr bwMode="gray">
          <a:xfrm>
            <a:off x="540070" y="4845600"/>
            <a:ext cx="7359358" cy="9648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Picture"/>
          <p:cNvSpPr>
            <a:spLocks noGrp="1"/>
          </p:cNvSpPr>
          <p:nvPr>
            <p:ph type="pic" sz="quarter" idx="15"/>
          </p:nvPr>
        </p:nvSpPr>
        <p:spPr bwMode="gray">
          <a:xfrm>
            <a:off x="8231484" y="0"/>
            <a:ext cx="3960516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8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Content"/>
          <p:cNvSpPr>
            <a:spLocks noGrp="1"/>
          </p:cNvSpPr>
          <p:nvPr>
            <p:ph sz="half" idx="1"/>
          </p:nvPr>
        </p:nvSpPr>
        <p:spPr>
          <a:xfrm>
            <a:off x="540070" y="1512000"/>
            <a:ext cx="342044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4385121" y="1512000"/>
            <a:ext cx="7265996" cy="42984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4386184" y="0"/>
            <a:ext cx="7805816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/>
          </p:nvPr>
        </p:nvSpPr>
        <p:spPr>
          <a:xfrm>
            <a:off x="540070" y="1512000"/>
            <a:ext cx="3420445" cy="4298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Picture 1"/>
          <p:cNvSpPr>
            <a:spLocks noGrp="1"/>
          </p:cNvSpPr>
          <p:nvPr>
            <p:ph type="pic" sz="quarter" idx="15"/>
          </p:nvPr>
        </p:nvSpPr>
        <p:spPr bwMode="gray">
          <a:xfrm>
            <a:off x="540070" y="1512000"/>
            <a:ext cx="2664347" cy="2815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Content 1"/>
          <p:cNvSpPr>
            <a:spLocks noGrp="1"/>
          </p:cNvSpPr>
          <p:nvPr>
            <p:ph sz="half" idx="19"/>
          </p:nvPr>
        </p:nvSpPr>
        <p:spPr>
          <a:xfrm>
            <a:off x="540070" y="4478400"/>
            <a:ext cx="2664347" cy="133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Picture 2"/>
          <p:cNvSpPr>
            <a:spLocks noGrp="1"/>
          </p:cNvSpPr>
          <p:nvPr>
            <p:ph type="pic" sz="quarter" idx="26"/>
          </p:nvPr>
        </p:nvSpPr>
        <p:spPr bwMode="gray">
          <a:xfrm>
            <a:off x="3355637" y="1512000"/>
            <a:ext cx="2664347" cy="2815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Content 2"/>
          <p:cNvSpPr>
            <a:spLocks noGrp="1"/>
          </p:cNvSpPr>
          <p:nvPr>
            <p:ph sz="half" idx="27"/>
          </p:nvPr>
        </p:nvSpPr>
        <p:spPr>
          <a:xfrm>
            <a:off x="3355637" y="4478400"/>
            <a:ext cx="2664347" cy="133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Picture 3"/>
          <p:cNvSpPr>
            <a:spLocks noGrp="1"/>
          </p:cNvSpPr>
          <p:nvPr>
            <p:ph type="pic" sz="quarter" idx="28"/>
          </p:nvPr>
        </p:nvSpPr>
        <p:spPr bwMode="gray">
          <a:xfrm>
            <a:off x="6171203" y="1512000"/>
            <a:ext cx="2664347" cy="2815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Content 3"/>
          <p:cNvSpPr>
            <a:spLocks noGrp="1"/>
          </p:cNvSpPr>
          <p:nvPr>
            <p:ph sz="half" idx="29"/>
          </p:nvPr>
        </p:nvSpPr>
        <p:spPr>
          <a:xfrm>
            <a:off x="6171203" y="4478400"/>
            <a:ext cx="2664347" cy="133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Picture 4"/>
          <p:cNvSpPr>
            <a:spLocks noGrp="1"/>
          </p:cNvSpPr>
          <p:nvPr>
            <p:ph type="pic" sz="quarter" idx="30"/>
          </p:nvPr>
        </p:nvSpPr>
        <p:spPr bwMode="gray">
          <a:xfrm>
            <a:off x="8986770" y="1512000"/>
            <a:ext cx="2664347" cy="28152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Content 4"/>
          <p:cNvSpPr>
            <a:spLocks noGrp="1"/>
          </p:cNvSpPr>
          <p:nvPr>
            <p:ph sz="half" idx="31"/>
          </p:nvPr>
        </p:nvSpPr>
        <p:spPr>
          <a:xfrm>
            <a:off x="8986770" y="4478400"/>
            <a:ext cx="2664347" cy="13320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11" name="Picture 1"/>
          <p:cNvSpPr>
            <a:spLocks noGrp="1"/>
          </p:cNvSpPr>
          <p:nvPr>
            <p:ph type="pic" sz="quarter" idx="15"/>
          </p:nvPr>
        </p:nvSpPr>
        <p:spPr bwMode="gray">
          <a:xfrm>
            <a:off x="540070" y="1519238"/>
            <a:ext cx="1728971" cy="29194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4" name="Content 1"/>
          <p:cNvSpPr>
            <a:spLocks noGrp="1"/>
          </p:cNvSpPr>
          <p:nvPr>
            <p:ph sz="half" idx="19" hasCustomPrompt="1"/>
          </p:nvPr>
        </p:nvSpPr>
        <p:spPr>
          <a:xfrm>
            <a:off x="540071" y="4676775"/>
            <a:ext cx="1728972" cy="1134625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0000"/>
              </a:lnSpc>
              <a:defRPr lang="en-US" sz="2800" dirty="0">
                <a:latin typeface="Bebas Neue" panose="020B0506020202020201" pitchFamily="34" charset="0"/>
              </a:defRPr>
            </a:lvl1pPr>
          </a:lstStyle>
          <a:p>
            <a:pPr marL="0" lvl="0" indent="0" algn="ctr"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6" name="Picture 2"/>
          <p:cNvSpPr>
            <a:spLocks noGrp="1"/>
          </p:cNvSpPr>
          <p:nvPr>
            <p:ph type="pic" sz="quarter" idx="26"/>
          </p:nvPr>
        </p:nvSpPr>
        <p:spPr bwMode="gray">
          <a:xfrm>
            <a:off x="2416560" y="1519238"/>
            <a:ext cx="1728971" cy="29194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5" name="Content 2"/>
          <p:cNvSpPr>
            <a:spLocks noGrp="1"/>
          </p:cNvSpPr>
          <p:nvPr>
            <p:ph sz="half" idx="21" hasCustomPrompt="1"/>
          </p:nvPr>
        </p:nvSpPr>
        <p:spPr>
          <a:xfrm>
            <a:off x="2417233" y="4676775"/>
            <a:ext cx="1728225" cy="1134625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0000"/>
              </a:lnSpc>
              <a:defRPr lang="en-US" sz="2800" dirty="0">
                <a:latin typeface="Bebas Neue" panose="020B0506020202020201" pitchFamily="34" charset="0"/>
              </a:defRPr>
            </a:lvl1pPr>
          </a:lstStyle>
          <a:p>
            <a:pPr marL="0" lvl="0" indent="0" algn="ctr"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81" name="Picture 3"/>
          <p:cNvSpPr>
            <a:spLocks noGrp="1"/>
          </p:cNvSpPr>
          <p:nvPr>
            <p:ph type="pic" sz="quarter" idx="32"/>
          </p:nvPr>
        </p:nvSpPr>
        <p:spPr bwMode="gray">
          <a:xfrm>
            <a:off x="4293049" y="1519238"/>
            <a:ext cx="1728971" cy="29194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57" name="Content 3"/>
          <p:cNvSpPr>
            <a:spLocks noGrp="1"/>
          </p:cNvSpPr>
          <p:nvPr>
            <p:ph sz="half" idx="29" hasCustomPrompt="1"/>
          </p:nvPr>
        </p:nvSpPr>
        <p:spPr>
          <a:xfrm>
            <a:off x="4293648" y="4676775"/>
            <a:ext cx="1728225" cy="1134625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0000"/>
              </a:lnSpc>
              <a:defRPr lang="en-US" sz="2800" dirty="0">
                <a:latin typeface="Bebas Neue" panose="020B0506020202020201" pitchFamily="34" charset="0"/>
              </a:defRPr>
            </a:lvl1pPr>
          </a:lstStyle>
          <a:p>
            <a:pPr marL="0" lvl="0" indent="0" algn="ctr"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8" name="Picture 4"/>
          <p:cNvSpPr>
            <a:spLocks noGrp="1"/>
          </p:cNvSpPr>
          <p:nvPr>
            <p:ph type="pic" sz="quarter" idx="30"/>
          </p:nvPr>
        </p:nvSpPr>
        <p:spPr bwMode="gray">
          <a:xfrm>
            <a:off x="6169538" y="1519238"/>
            <a:ext cx="1728971" cy="29194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8" name="Content 4"/>
          <p:cNvSpPr>
            <a:spLocks noGrp="1"/>
          </p:cNvSpPr>
          <p:nvPr>
            <p:ph sz="half" idx="23" hasCustomPrompt="1"/>
          </p:nvPr>
        </p:nvSpPr>
        <p:spPr>
          <a:xfrm>
            <a:off x="6170063" y="4676775"/>
            <a:ext cx="1728225" cy="1134625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0000"/>
              </a:lnSpc>
              <a:defRPr lang="en-US" sz="2800" dirty="0">
                <a:latin typeface="Bebas Neue" panose="020B0506020202020201" pitchFamily="34" charset="0"/>
              </a:defRPr>
            </a:lvl1pPr>
          </a:lstStyle>
          <a:p>
            <a:pPr marL="0" lvl="0" indent="0" algn="ctr"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Picture 5"/>
          <p:cNvSpPr>
            <a:spLocks noGrp="1"/>
          </p:cNvSpPr>
          <p:nvPr>
            <p:ph type="pic" sz="quarter" idx="28"/>
          </p:nvPr>
        </p:nvSpPr>
        <p:spPr bwMode="gray">
          <a:xfrm>
            <a:off x="8046027" y="1519238"/>
            <a:ext cx="1728971" cy="29194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9" name="Content 5"/>
          <p:cNvSpPr>
            <a:spLocks noGrp="1"/>
          </p:cNvSpPr>
          <p:nvPr>
            <p:ph sz="half" idx="25" hasCustomPrompt="1"/>
          </p:nvPr>
        </p:nvSpPr>
        <p:spPr>
          <a:xfrm>
            <a:off x="8046478" y="4676775"/>
            <a:ext cx="1728225" cy="1134625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0000"/>
              </a:lnSpc>
              <a:defRPr lang="en-US" sz="2800" dirty="0">
                <a:latin typeface="Bebas Neue" panose="020B0506020202020201" pitchFamily="34" charset="0"/>
              </a:defRPr>
            </a:lvl1pPr>
          </a:lstStyle>
          <a:p>
            <a:pPr marL="0" lvl="0" indent="0" algn="ctr"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Picture 6"/>
          <p:cNvSpPr>
            <a:spLocks noGrp="1"/>
          </p:cNvSpPr>
          <p:nvPr>
            <p:ph type="pic" sz="quarter" idx="27"/>
          </p:nvPr>
        </p:nvSpPr>
        <p:spPr bwMode="gray">
          <a:xfrm>
            <a:off x="9922519" y="1519238"/>
            <a:ext cx="1728971" cy="2919412"/>
          </a:xfrm>
          <a:prstGeom prst="flowChartOffpageConnector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80" name="Content 6"/>
          <p:cNvSpPr>
            <a:spLocks noGrp="1"/>
          </p:cNvSpPr>
          <p:nvPr>
            <p:ph sz="half" idx="31" hasCustomPrompt="1"/>
          </p:nvPr>
        </p:nvSpPr>
        <p:spPr>
          <a:xfrm>
            <a:off x="9922892" y="4676775"/>
            <a:ext cx="1728225" cy="1134625"/>
          </a:xfr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80000"/>
              </a:lnSpc>
              <a:defRPr lang="en-US" sz="2800" dirty="0">
                <a:latin typeface="Bebas Neue" panose="020B0506020202020201" pitchFamily="34" charset="0"/>
              </a:defRPr>
            </a:lvl1pPr>
          </a:lstStyle>
          <a:p>
            <a:pPr marL="0" lvl="0" indent="0" algn="ctr"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7" name="Content 1"/>
          <p:cNvSpPr>
            <a:spLocks noGrp="1"/>
          </p:cNvSpPr>
          <p:nvPr>
            <p:ph sz="half" idx="36"/>
          </p:nvPr>
        </p:nvSpPr>
        <p:spPr bwMode="gray">
          <a:xfrm>
            <a:off x="540070" y="1512000"/>
            <a:ext cx="2106274" cy="2070000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2"/>
          <p:cNvSpPr>
            <a:spLocks noGrp="1"/>
          </p:cNvSpPr>
          <p:nvPr>
            <p:ph sz="half" idx="42"/>
          </p:nvPr>
        </p:nvSpPr>
        <p:spPr bwMode="gray">
          <a:xfrm>
            <a:off x="2791263" y="1512000"/>
            <a:ext cx="2106274" cy="2070000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3"/>
          <p:cNvSpPr>
            <a:spLocks noGrp="1"/>
          </p:cNvSpPr>
          <p:nvPr>
            <p:ph sz="half" idx="44"/>
          </p:nvPr>
        </p:nvSpPr>
        <p:spPr bwMode="gray">
          <a:xfrm>
            <a:off x="5042456" y="1512000"/>
            <a:ext cx="2106274" cy="2070000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4"/>
          <p:cNvSpPr>
            <a:spLocks noGrp="1"/>
          </p:cNvSpPr>
          <p:nvPr>
            <p:ph sz="half" idx="50"/>
          </p:nvPr>
        </p:nvSpPr>
        <p:spPr bwMode="gray">
          <a:xfrm>
            <a:off x="7293649" y="1512000"/>
            <a:ext cx="2106274" cy="2070000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5"/>
          <p:cNvSpPr>
            <a:spLocks noGrp="1"/>
          </p:cNvSpPr>
          <p:nvPr>
            <p:ph sz="half" idx="48"/>
          </p:nvPr>
        </p:nvSpPr>
        <p:spPr bwMode="gray">
          <a:xfrm>
            <a:off x="9544843" y="1512000"/>
            <a:ext cx="2106274" cy="2070000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6"/>
          <p:cNvSpPr>
            <a:spLocks noGrp="1"/>
          </p:cNvSpPr>
          <p:nvPr>
            <p:ph sz="half" idx="41"/>
          </p:nvPr>
        </p:nvSpPr>
        <p:spPr bwMode="gray">
          <a:xfrm>
            <a:off x="540070" y="3740400"/>
            <a:ext cx="2106274" cy="2070000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7"/>
          <p:cNvSpPr>
            <a:spLocks noGrp="1"/>
          </p:cNvSpPr>
          <p:nvPr>
            <p:ph sz="half" idx="49"/>
          </p:nvPr>
        </p:nvSpPr>
        <p:spPr bwMode="gray">
          <a:xfrm>
            <a:off x="2791263" y="3740400"/>
            <a:ext cx="2106274" cy="2070000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8"/>
          <p:cNvSpPr>
            <a:spLocks noGrp="1"/>
          </p:cNvSpPr>
          <p:nvPr>
            <p:ph sz="half" idx="45"/>
          </p:nvPr>
        </p:nvSpPr>
        <p:spPr bwMode="gray">
          <a:xfrm>
            <a:off x="5042456" y="3740400"/>
            <a:ext cx="2106274" cy="2070000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9"/>
          <p:cNvSpPr>
            <a:spLocks noGrp="1"/>
          </p:cNvSpPr>
          <p:nvPr>
            <p:ph sz="half" idx="47"/>
          </p:nvPr>
        </p:nvSpPr>
        <p:spPr bwMode="gray">
          <a:xfrm>
            <a:off x="7293649" y="3740400"/>
            <a:ext cx="2106274" cy="2070000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10"/>
          <p:cNvSpPr>
            <a:spLocks noGrp="1"/>
          </p:cNvSpPr>
          <p:nvPr>
            <p:ph sz="half" idx="51"/>
          </p:nvPr>
        </p:nvSpPr>
        <p:spPr bwMode="gray">
          <a:xfrm>
            <a:off x="9544843" y="3740400"/>
            <a:ext cx="2106274" cy="2070000"/>
          </a:xfrm>
          <a:solidFill>
            <a:schemeClr val="bg1">
              <a:lumMod val="9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 sz="2000"/>
            </a:lvl1pPr>
            <a:lvl2pPr marL="450000" indent="0">
              <a:buNone/>
              <a:defRPr sz="2000"/>
            </a:lvl2pPr>
            <a:lvl3pPr marL="810000" indent="0">
              <a:buNone/>
              <a:defRPr sz="1800"/>
            </a:lvl3pPr>
            <a:lvl4pPr marL="1170000" indent="0">
              <a:buNone/>
              <a:defRPr sz="1600"/>
            </a:lvl4pPr>
            <a:lvl5pPr marL="15300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1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8100"/>
            <a:ext cx="5386917" cy="5160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41534"/>
            <a:ext cx="5386917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33500"/>
            <a:ext cx="5389033" cy="4906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41534"/>
            <a:ext cx="5389033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0793" y="152400"/>
            <a:ext cx="9838267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7357" y="68320"/>
            <a:ext cx="1014779" cy="2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47951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3" name="Content"/>
          <p:cNvSpPr>
            <a:spLocks noGrp="1"/>
          </p:cNvSpPr>
          <p:nvPr>
            <p:ph idx="1"/>
          </p:nvPr>
        </p:nvSpPr>
        <p:spPr>
          <a:xfrm>
            <a:off x="540070" y="1512000"/>
            <a:ext cx="11111046" cy="306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1201" y="4572000"/>
            <a:ext cx="12192000" cy="2286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9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1201" y="4572000"/>
            <a:ext cx="12192000" cy="2286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1"/>
          <p:cNvSpPr>
            <a:spLocks noGrp="1"/>
          </p:cNvSpPr>
          <p:nvPr>
            <p:ph sz="half" idx="1"/>
          </p:nvPr>
        </p:nvSpPr>
        <p:spPr>
          <a:xfrm>
            <a:off x="540070" y="1512000"/>
            <a:ext cx="5346696" cy="2806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2"/>
          <p:cNvSpPr>
            <a:spLocks noGrp="1"/>
          </p:cNvSpPr>
          <p:nvPr>
            <p:ph sz="half" idx="2"/>
          </p:nvPr>
        </p:nvSpPr>
        <p:spPr>
          <a:xfrm>
            <a:off x="6304421" y="1512000"/>
            <a:ext cx="5346696" cy="2806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6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1"/>
          <p:cNvSpPr>
            <a:spLocks noGrp="1"/>
          </p:cNvSpPr>
          <p:nvPr>
            <p:ph type="pic" sz="quarter" idx="14"/>
          </p:nvPr>
        </p:nvSpPr>
        <p:spPr bwMode="gray">
          <a:xfrm>
            <a:off x="0" y="1519238"/>
            <a:ext cx="3035195" cy="2072214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1"/>
          <p:cNvSpPr>
            <a:spLocks noGrp="1"/>
          </p:cNvSpPr>
          <p:nvPr>
            <p:ph type="body" sz="quarter" idx="25"/>
          </p:nvPr>
        </p:nvSpPr>
        <p:spPr bwMode="gray">
          <a:xfrm>
            <a:off x="0" y="3067945"/>
            <a:ext cx="3035195" cy="523507"/>
          </a:xfrm>
          <a:solidFill>
            <a:schemeClr val="tx1">
              <a:alpha val="80000"/>
            </a:schemeClr>
          </a:solidFill>
        </p:spPr>
        <p:txBody>
          <a:bodyPr lIns="540000" rIns="54000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2"/>
          <p:cNvSpPr>
            <a:spLocks noGrp="1"/>
          </p:cNvSpPr>
          <p:nvPr>
            <p:ph type="pic" sz="quarter" idx="18"/>
          </p:nvPr>
        </p:nvSpPr>
        <p:spPr bwMode="gray">
          <a:xfrm>
            <a:off x="3053197" y="1519238"/>
            <a:ext cx="3035195" cy="2072214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2"/>
          <p:cNvSpPr>
            <a:spLocks noGrp="1"/>
          </p:cNvSpPr>
          <p:nvPr>
            <p:ph type="body" sz="quarter" idx="26"/>
          </p:nvPr>
        </p:nvSpPr>
        <p:spPr bwMode="gray">
          <a:xfrm>
            <a:off x="3053197" y="3067945"/>
            <a:ext cx="3035195" cy="523507"/>
          </a:xfrm>
          <a:solidFill>
            <a:schemeClr val="tx1">
              <a:alpha val="80000"/>
            </a:schemeClr>
          </a:solidFill>
        </p:spPr>
        <p:txBody>
          <a:bodyPr lIns="540000" rIns="54000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3"/>
          <p:cNvSpPr>
            <a:spLocks noGrp="1"/>
          </p:cNvSpPr>
          <p:nvPr>
            <p:ph type="pic" sz="quarter" idx="23"/>
          </p:nvPr>
        </p:nvSpPr>
        <p:spPr bwMode="gray">
          <a:xfrm>
            <a:off x="6108001" y="1519238"/>
            <a:ext cx="3035195" cy="2072214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3"/>
          <p:cNvSpPr>
            <a:spLocks noGrp="1"/>
          </p:cNvSpPr>
          <p:nvPr>
            <p:ph type="body" sz="quarter" idx="27"/>
          </p:nvPr>
        </p:nvSpPr>
        <p:spPr bwMode="gray">
          <a:xfrm>
            <a:off x="6108001" y="3067945"/>
            <a:ext cx="3035195" cy="523507"/>
          </a:xfrm>
          <a:solidFill>
            <a:schemeClr val="tx1">
              <a:alpha val="80000"/>
            </a:schemeClr>
          </a:solidFill>
        </p:spPr>
        <p:txBody>
          <a:bodyPr lIns="540000" rIns="54000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4"/>
          <p:cNvSpPr>
            <a:spLocks noGrp="1"/>
          </p:cNvSpPr>
          <p:nvPr>
            <p:ph type="pic" sz="quarter" idx="24"/>
          </p:nvPr>
        </p:nvSpPr>
        <p:spPr bwMode="gray">
          <a:xfrm>
            <a:off x="9161199" y="1519238"/>
            <a:ext cx="3035195" cy="2072214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Text 4"/>
          <p:cNvSpPr>
            <a:spLocks noGrp="1"/>
          </p:cNvSpPr>
          <p:nvPr>
            <p:ph type="body" sz="quarter" idx="28"/>
          </p:nvPr>
        </p:nvSpPr>
        <p:spPr bwMode="gray">
          <a:xfrm>
            <a:off x="9161199" y="3067945"/>
            <a:ext cx="3035195" cy="523507"/>
          </a:xfrm>
          <a:solidFill>
            <a:schemeClr val="tx1">
              <a:alpha val="80000"/>
            </a:schemeClr>
          </a:solidFill>
        </p:spPr>
        <p:txBody>
          <a:bodyPr lIns="540000" rIns="54000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5"/>
          <p:cNvSpPr>
            <a:spLocks noGrp="1"/>
          </p:cNvSpPr>
          <p:nvPr>
            <p:ph type="pic" sz="quarter" idx="21"/>
          </p:nvPr>
        </p:nvSpPr>
        <p:spPr bwMode="gray">
          <a:xfrm>
            <a:off x="0" y="3744386"/>
            <a:ext cx="3035195" cy="2072214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Text 5"/>
          <p:cNvSpPr>
            <a:spLocks noGrp="1"/>
          </p:cNvSpPr>
          <p:nvPr>
            <p:ph type="body" sz="quarter" idx="29"/>
          </p:nvPr>
        </p:nvSpPr>
        <p:spPr bwMode="gray">
          <a:xfrm>
            <a:off x="0" y="5293093"/>
            <a:ext cx="3035195" cy="523507"/>
          </a:xfrm>
          <a:solidFill>
            <a:schemeClr val="tx1">
              <a:alpha val="80000"/>
            </a:schemeClr>
          </a:solidFill>
        </p:spPr>
        <p:txBody>
          <a:bodyPr lIns="540000" rIns="54000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6"/>
          <p:cNvSpPr>
            <a:spLocks noGrp="1"/>
          </p:cNvSpPr>
          <p:nvPr>
            <p:ph type="pic" sz="quarter" idx="22"/>
          </p:nvPr>
        </p:nvSpPr>
        <p:spPr bwMode="gray">
          <a:xfrm>
            <a:off x="3053197" y="3744386"/>
            <a:ext cx="3035195" cy="2072214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6"/>
          <p:cNvSpPr>
            <a:spLocks noGrp="1"/>
          </p:cNvSpPr>
          <p:nvPr>
            <p:ph type="body" sz="quarter" idx="30"/>
          </p:nvPr>
        </p:nvSpPr>
        <p:spPr bwMode="gray">
          <a:xfrm>
            <a:off x="3053197" y="5293093"/>
            <a:ext cx="3035195" cy="523507"/>
          </a:xfrm>
          <a:solidFill>
            <a:schemeClr val="tx1">
              <a:alpha val="80000"/>
            </a:schemeClr>
          </a:solidFill>
        </p:spPr>
        <p:txBody>
          <a:bodyPr lIns="540000" rIns="54000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7"/>
          <p:cNvSpPr>
            <a:spLocks noGrp="1"/>
          </p:cNvSpPr>
          <p:nvPr>
            <p:ph type="pic" sz="quarter" idx="19"/>
          </p:nvPr>
        </p:nvSpPr>
        <p:spPr bwMode="gray">
          <a:xfrm>
            <a:off x="6108001" y="3744386"/>
            <a:ext cx="3035195" cy="2072214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7"/>
          <p:cNvSpPr>
            <a:spLocks noGrp="1"/>
          </p:cNvSpPr>
          <p:nvPr>
            <p:ph type="body" sz="quarter" idx="31"/>
          </p:nvPr>
        </p:nvSpPr>
        <p:spPr bwMode="gray">
          <a:xfrm>
            <a:off x="6108001" y="5293093"/>
            <a:ext cx="3035195" cy="523507"/>
          </a:xfrm>
          <a:solidFill>
            <a:schemeClr val="tx1">
              <a:alpha val="80000"/>
            </a:schemeClr>
          </a:solidFill>
        </p:spPr>
        <p:txBody>
          <a:bodyPr lIns="540000" rIns="54000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8"/>
          <p:cNvSpPr>
            <a:spLocks noGrp="1"/>
          </p:cNvSpPr>
          <p:nvPr>
            <p:ph type="pic" sz="quarter" idx="20"/>
          </p:nvPr>
        </p:nvSpPr>
        <p:spPr bwMode="gray">
          <a:xfrm>
            <a:off x="9161199" y="3744386"/>
            <a:ext cx="3035195" cy="2072214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Text 8"/>
          <p:cNvSpPr>
            <a:spLocks noGrp="1"/>
          </p:cNvSpPr>
          <p:nvPr>
            <p:ph type="body" sz="quarter" idx="32"/>
          </p:nvPr>
        </p:nvSpPr>
        <p:spPr bwMode="gray">
          <a:xfrm>
            <a:off x="9161199" y="5293093"/>
            <a:ext cx="3035195" cy="523507"/>
          </a:xfrm>
          <a:solidFill>
            <a:schemeClr val="tx1">
              <a:alpha val="80000"/>
            </a:schemeClr>
          </a:solidFill>
        </p:spPr>
        <p:txBody>
          <a:bodyPr lIns="540000" rIns="540000" anchor="ctr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4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162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40070" y="432000"/>
            <a:ext cx="11111046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ubline"/>
          <p:cNvSpPr>
            <a:spLocks noGrp="1"/>
          </p:cNvSpPr>
          <p:nvPr>
            <p:ph type="body" sz="quarter" idx="13" hasCustomPrompt="1"/>
          </p:nvPr>
        </p:nvSpPr>
        <p:spPr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Enter your subtitle here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"/>
          <p:cNvSpPr>
            <a:spLocks noGrp="1"/>
          </p:cNvSpPr>
          <p:nvPr>
            <p:ph idx="1"/>
          </p:nvPr>
        </p:nvSpPr>
        <p:spPr>
          <a:xfrm>
            <a:off x="540070" y="1512000"/>
            <a:ext cx="11111046" cy="4298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38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/>
          <p:cNvSpPr>
            <a:spLocks noGrp="1"/>
          </p:cNvSpPr>
          <p:nvPr>
            <p:ph type="pic" sz="quarter" idx="14"/>
          </p:nvPr>
        </p:nvSpPr>
        <p:spPr bwMode="gray"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144000" tIns="144000" rIns="144000" bIns="1440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Content"/>
          <p:cNvSpPr>
            <a:spLocks noGrp="1"/>
          </p:cNvSpPr>
          <p:nvPr>
            <p:ph idx="1"/>
          </p:nvPr>
        </p:nvSpPr>
        <p:spPr>
          <a:xfrm>
            <a:off x="1933452" y="1512000"/>
            <a:ext cx="9717665" cy="42984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"/>
          <p:cNvSpPr>
            <a:spLocks noGrp="1"/>
          </p:cNvSpPr>
          <p:nvPr>
            <p:ph type="dt" sz="half" idx="10"/>
          </p:nvPr>
        </p:nvSpPr>
        <p:spPr>
          <a:xfrm>
            <a:off x="10210929" y="6084000"/>
            <a:ext cx="1440187" cy="360000"/>
          </a:xfrm>
        </p:spPr>
        <p:txBody>
          <a:bodyPr/>
          <a:lstStyle/>
          <a:p>
            <a:fld id="{27FC3DAB-407D-4279-8EB6-232635B61438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6" name="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EFE82-39F2-4F47-8A0C-D5AB3496F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D8B6-A901-4460-9EC8-0795E5D88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A99E1-893A-467B-BEA6-2958E4976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6FD69-0A26-4B7E-BB05-875B1F834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F538-0898-4ED8-A4E3-D03DBCEC84BD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7E037-A211-4A27-ACC2-AAF806DD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885B9-B0EA-4596-B182-0C042E4C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7796-54D3-484B-9DA7-D1A19C398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24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846CE7D5-CF57-46EF-B807-FDD0502418D4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48FBC5-519C-4341-88AB-ABA71AA10152}"/>
              </a:ext>
            </a:extLst>
          </p:cNvPr>
          <p:cNvCxnSpPr/>
          <p:nvPr/>
        </p:nvCxnSpPr>
        <p:spPr>
          <a:xfrm>
            <a:off x="701614" y="966158"/>
            <a:ext cx="108577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91B898EE-D9F1-40E6-A002-7D15985EE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601033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758437A-E26A-43CD-B9CE-8A6B9D2D4A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1" y="1155700"/>
            <a:ext cx="10515600" cy="467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1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33500"/>
            <a:ext cx="10972800" cy="20955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543301"/>
            <a:ext cx="10972800" cy="21695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4129" y="152400"/>
            <a:ext cx="9838267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7357" y="68320"/>
            <a:ext cx="1014779" cy="2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 COVER BANN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812" y="0"/>
            <a:ext cx="3140864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07833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auto">
          <a:xfrm>
            <a:off x="0" y="5040313"/>
            <a:ext cx="12192000" cy="428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en-US" sz="1800" dirty="0"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8917" y="2394515"/>
            <a:ext cx="10054195" cy="914400"/>
          </a:xfrm>
        </p:spPr>
        <p:txBody>
          <a:bodyPr anchor="ctr"/>
          <a:lstStyle>
            <a:lvl1pPr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035051" y="3594665"/>
            <a:ext cx="10088061" cy="914400"/>
          </a:xfrm>
        </p:spPr>
        <p:txBody>
          <a:bodyPr anchor="ctr"/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972800" y="1"/>
            <a:ext cx="1219200" cy="399223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Calibri" pitchFamily="34" charset="0"/>
              </a:rPr>
              <a:t>DRAFT</a:t>
            </a:r>
          </a:p>
        </p:txBody>
      </p:sp>
      <p:pic>
        <p:nvPicPr>
          <p:cNvPr id="28674" name="Picture 2" descr="for atlanta with 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420" y="773482"/>
            <a:ext cx="7150357" cy="15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01161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193" y="144244"/>
            <a:ext cx="9459724" cy="952500"/>
          </a:xfrm>
        </p:spPr>
        <p:txBody>
          <a:bodyPr lIns="13716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784" y="1353589"/>
            <a:ext cx="10972800" cy="4587875"/>
          </a:xfrm>
        </p:spPr>
        <p:txBody>
          <a:bodyPr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20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8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6905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4400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147763" indent="-2333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 lang="en-US" sz="14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4435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08100"/>
            <a:ext cx="5386917" cy="5160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41534"/>
            <a:ext cx="5386917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33500"/>
            <a:ext cx="5389033" cy="49064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41534"/>
            <a:ext cx="5389033" cy="414611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0793" y="152400"/>
            <a:ext cx="9838267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0494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33500"/>
            <a:ext cx="10972800" cy="20955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543301"/>
            <a:ext cx="10972800" cy="2169505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54129" y="152400"/>
            <a:ext cx="9838267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784" y="1358901"/>
            <a:ext cx="10972800" cy="45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4834" name="Text Box 34"/>
          <p:cNvSpPr txBox="1">
            <a:spLocks noChangeArrowheads="1"/>
          </p:cNvSpPr>
          <p:nvPr/>
        </p:nvSpPr>
        <p:spPr bwMode="auto">
          <a:xfrm>
            <a:off x="11667067" y="6465795"/>
            <a:ext cx="306783" cy="2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>
              <a:spcBef>
                <a:spcPct val="0"/>
              </a:spcBef>
              <a:defRPr/>
            </a:pPr>
            <a:fld id="{CCDEBD78-9166-4FFE-9FC4-988821FD7BC2}" type="slidenum">
              <a:rPr lang="en-US" sz="900" b="0">
                <a:solidFill>
                  <a:srgbClr val="1F497D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900" b="0" dirty="0">
              <a:solidFill>
                <a:srgbClr val="1F497D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7727" y="165100"/>
            <a:ext cx="982133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235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</p:sldLayoutIdLst>
  <p:transition spd="med"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</a:defRPr>
      </a:lvl2pPr>
      <a:lvl3pPr marL="6905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400">
          <a:solidFill>
            <a:schemeClr val="tx1"/>
          </a:solidFill>
          <a:latin typeface="Calibri" pitchFamily="34" charset="0"/>
        </a:defRPr>
      </a:lvl3pPr>
      <a:lvl4pPr marL="9144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4pPr>
      <a:lvl5pPr marL="11477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charset="0"/>
        <a:buChar char="–"/>
        <a:defRPr sz="1400">
          <a:solidFill>
            <a:schemeClr val="tx1"/>
          </a:solidFill>
          <a:latin typeface="Calibri" pitchFamily="34" charset="0"/>
        </a:defRPr>
      </a:lvl5pPr>
      <a:lvl6pPr marL="22352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6pPr>
      <a:lvl7pPr marL="26924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7pPr>
      <a:lvl8pPr marL="31496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8pPr>
      <a:lvl9pPr marL="36068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784" y="1358901"/>
            <a:ext cx="10972800" cy="45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4834" name="Text Box 34"/>
          <p:cNvSpPr txBox="1">
            <a:spLocks noChangeArrowheads="1"/>
          </p:cNvSpPr>
          <p:nvPr/>
        </p:nvSpPr>
        <p:spPr bwMode="auto">
          <a:xfrm>
            <a:off x="11667067" y="6605649"/>
            <a:ext cx="306783" cy="221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>
            <a:spAutoFit/>
          </a:bodyPr>
          <a:lstStyle/>
          <a:p>
            <a:pPr>
              <a:spcBef>
                <a:spcPct val="0"/>
              </a:spcBef>
              <a:defRPr/>
            </a:pPr>
            <a:fld id="{CCDEBD78-9166-4FFE-9FC4-988821FD7BC2}" type="slidenum">
              <a:rPr lang="en-US" sz="900" b="0">
                <a:solidFill>
                  <a:schemeClr val="tx2"/>
                </a:solidFill>
                <a:cs typeface="+mn-cs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900" b="0" dirty="0">
              <a:solidFill>
                <a:schemeClr val="tx2"/>
              </a:solidFill>
              <a:cs typeface="+mn-cs"/>
            </a:endParaRPr>
          </a:p>
        </p:txBody>
      </p:sp>
      <p:cxnSp>
        <p:nvCxnSpPr>
          <p:cNvPr id="1029" name="Straight Connector 7"/>
          <p:cNvCxnSpPr>
            <a:cxnSpLocks noChangeShapeType="1"/>
          </p:cNvCxnSpPr>
          <p:nvPr/>
        </p:nvCxnSpPr>
        <p:spPr bwMode="auto">
          <a:xfrm>
            <a:off x="584200" y="1206500"/>
            <a:ext cx="11032067" cy="1588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12062" y="165100"/>
            <a:ext cx="961699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29698" name="Picture 2" descr="for atlanta with seal"/>
          <p:cNvPicPr>
            <a:picLocks noChangeAspect="1" noChangeArrowheads="1"/>
          </p:cNvPicPr>
          <p:nvPr userDrawn="1"/>
        </p:nvPicPr>
        <p:blipFill>
          <a:blip r:embed="rId6" cstate="print"/>
          <a:srcRect r="69262"/>
          <a:stretch>
            <a:fillRect/>
          </a:stretch>
        </p:blipFill>
        <p:spPr bwMode="auto">
          <a:xfrm>
            <a:off x="584200" y="141215"/>
            <a:ext cx="1127862" cy="976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44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</p:sldLayoutIdLst>
  <p:transition spd="med">
    <p:fad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4D4D4D"/>
          </a:solidFill>
          <a:latin typeface="Arial" charset="0"/>
        </a:defRPr>
      </a:lvl9pPr>
    </p:titleStyle>
    <p:bodyStyle>
      <a:lvl1pPr marL="2333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Calibri" pitchFamily="34" charset="0"/>
        <a:buChar char="–"/>
        <a:defRPr sz="1800">
          <a:solidFill>
            <a:schemeClr val="tx1"/>
          </a:solidFill>
          <a:latin typeface="Calibri" pitchFamily="34" charset="0"/>
        </a:defRPr>
      </a:lvl2pPr>
      <a:lvl3pPr marL="6905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•"/>
        <a:defRPr sz="1400">
          <a:solidFill>
            <a:schemeClr val="tx1"/>
          </a:solidFill>
          <a:latin typeface="Calibri" pitchFamily="34" charset="0"/>
        </a:defRPr>
      </a:lvl3pPr>
      <a:lvl4pPr marL="914400" indent="-223838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4pPr>
      <a:lvl5pPr marL="1147763" indent="-233363" algn="l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SzPct val="125000"/>
        <a:buFont typeface="Arial" charset="0"/>
        <a:buChar char="–"/>
        <a:defRPr sz="1400">
          <a:solidFill>
            <a:schemeClr val="tx1"/>
          </a:solidFill>
          <a:latin typeface="Calibri" pitchFamily="34" charset="0"/>
        </a:defRPr>
      </a:lvl5pPr>
      <a:lvl6pPr marL="22352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6pPr>
      <a:lvl7pPr marL="26924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7pPr>
      <a:lvl8pPr marL="31496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8pPr>
      <a:lvl9pPr marL="3606800" indent="-139700" algn="l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Arial" charset="0"/>
        <a:buChar char="–"/>
        <a:defRPr sz="1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540070" y="432000"/>
            <a:ext cx="11111046" cy="10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 bwMode="gray">
          <a:xfrm>
            <a:off x="540070" y="1512000"/>
            <a:ext cx="11111046" cy="42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"/>
          <p:cNvSpPr>
            <a:spLocks noGrp="1"/>
          </p:cNvSpPr>
          <p:nvPr>
            <p:ph type="dt" sz="half" idx="2"/>
          </p:nvPr>
        </p:nvSpPr>
        <p:spPr bwMode="gray">
          <a:xfrm>
            <a:off x="10210929" y="6084000"/>
            <a:ext cx="144018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7FC3DAB-407D-4279-8EB6-232635B61438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 bwMode="gray">
          <a:xfrm>
            <a:off x="3935312" y="6084000"/>
            <a:ext cx="432056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 bwMode="gray">
          <a:xfrm>
            <a:off x="540070" y="6084000"/>
            <a:ext cx="90011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2CEFE82-39F2-4F47-8A0C-D5AB3496FA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0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  <p:sldLayoutId id="2147483974" r:id="rId20"/>
    <p:sldLayoutId id="2147483975" r:id="rId21"/>
    <p:sldLayoutId id="2147483976" r:id="rId22"/>
    <p:sldLayoutId id="2147483977" r:id="rId23"/>
    <p:sldLayoutId id="2147483978" r:id="rId24"/>
    <p:sldLayoutId id="2147483979" r:id="rId25"/>
    <p:sldLayoutId id="2147483980" r:id="rId26"/>
    <p:sldLayoutId id="2147483981" r:id="rId27"/>
    <p:sldLayoutId id="2147483982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1000"/>
        </a:spcAft>
        <a:buFont typeface="Calibri Light" panose="020F030202020403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6"/>
          <p:cNvSpPr/>
          <p:nvPr/>
        </p:nvSpPr>
        <p:spPr>
          <a:xfrm>
            <a:off x="3596360" y="1252513"/>
            <a:ext cx="7534702" cy="1531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6789" tIns="26789" rIns="26789" bIns="26789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Council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1800"/>
            </a:pPr>
            <a:r>
              <a:rPr lang="en-US" sz="4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FY19 Budget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8304" y="4296616"/>
            <a:ext cx="5733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Daphne Rackley</a:t>
            </a:r>
          </a:p>
          <a:p>
            <a:pPr algn="ctr">
              <a:spcBef>
                <a:spcPts val="0"/>
              </a:spcBef>
            </a:pPr>
            <a:r>
              <a:rPr lang="en-US" sz="2400" b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Chief Information Officer, Interim</a:t>
            </a:r>
            <a:br>
              <a:rPr lang="en-US" sz="2400" b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400" b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6.6.18</a:t>
            </a:r>
          </a:p>
        </p:txBody>
      </p:sp>
    </p:spTree>
    <p:extLst>
      <p:ext uri="{BB962C8B-B14F-4D97-AF65-F5344CB8AC3E}">
        <p14:creationId xmlns:p14="http://schemas.microsoft.com/office/powerpoint/2010/main" val="28731431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789" y="199108"/>
            <a:ext cx="7094793" cy="972287"/>
          </a:xfrm>
        </p:spPr>
        <p:txBody>
          <a:bodyPr/>
          <a:lstStyle/>
          <a:p>
            <a:pPr algn="ctr"/>
            <a:r>
              <a:rPr lang="en-US" b="1" dirty="0"/>
              <a:t>Atlanta Information Management  (AIM)</a:t>
            </a:r>
            <a:br>
              <a:rPr lang="en-US" b="1" dirty="0"/>
            </a:br>
            <a:r>
              <a:rPr lang="en-US" dirty="0"/>
              <a:t>Presentation Flow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066D7925-8338-42DC-A339-70AECFB0B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84" y="1353589"/>
            <a:ext cx="10972800" cy="5220947"/>
          </a:xfrm>
        </p:spPr>
        <p:txBody>
          <a:bodyPr/>
          <a:lstStyle/>
          <a:p>
            <a:r>
              <a:rPr lang="en-US" dirty="0"/>
              <a:t>Budget Presentation Team </a:t>
            </a:r>
            <a:r>
              <a:rPr lang="en-US" sz="1600" i="1" dirty="0"/>
              <a:t>(Council’s left to right)</a:t>
            </a:r>
          </a:p>
          <a:p>
            <a:pPr lvl="1"/>
            <a:r>
              <a:rPr lang="en-US" dirty="0"/>
              <a:t>Errin Baugh, DCIO Enterprise Project Management Office (EPMO)</a:t>
            </a:r>
          </a:p>
          <a:p>
            <a:pPr lvl="1"/>
            <a:r>
              <a:rPr lang="en-US" dirty="0"/>
              <a:t>Daphne Rackley, Chief Information Officer, Int.</a:t>
            </a:r>
          </a:p>
          <a:p>
            <a:pPr lvl="1"/>
            <a:r>
              <a:rPr lang="en-US" dirty="0"/>
              <a:t>Lateef Ashekun, Service Desk Director</a:t>
            </a:r>
          </a:p>
          <a:p>
            <a:pPr lvl="1"/>
            <a:r>
              <a:rPr lang="en-US" dirty="0"/>
              <a:t>Kelvin Brooks, Chief Information Security Officer, Int.</a:t>
            </a:r>
          </a:p>
          <a:p>
            <a:pPr marL="352425" indent="-342900"/>
            <a:r>
              <a:rPr lang="en-US" dirty="0"/>
              <a:t>Department Overview </a:t>
            </a:r>
            <a:r>
              <a:rPr lang="en-US" i="1" dirty="0"/>
              <a:t>(See presentation)</a:t>
            </a:r>
          </a:p>
          <a:p>
            <a:pPr lvl="1"/>
            <a:r>
              <a:rPr lang="en-US" dirty="0"/>
              <a:t>Organizational Chart</a:t>
            </a:r>
          </a:p>
          <a:p>
            <a:pPr lvl="1"/>
            <a:r>
              <a:rPr lang="en-US" dirty="0"/>
              <a:t>FY18 Accomplishments</a:t>
            </a:r>
          </a:p>
          <a:p>
            <a:pPr lvl="1"/>
            <a:r>
              <a:rPr lang="en-US" dirty="0"/>
              <a:t>FY19 Plans</a:t>
            </a:r>
          </a:p>
          <a:p>
            <a:r>
              <a:rPr lang="en-US" dirty="0"/>
              <a:t>AIM Operating Budget Highlights </a:t>
            </a:r>
            <a:r>
              <a:rPr lang="en-US" sz="1200" i="1" dirty="0"/>
              <a:t>(See Budget Book p. 169. General Fund on p.175)</a:t>
            </a:r>
            <a:endParaRPr lang="en-US" i="1" dirty="0"/>
          </a:p>
          <a:p>
            <a:pPr lvl="1"/>
            <a:r>
              <a:rPr lang="en-US" dirty="0"/>
              <a:t>Personnel</a:t>
            </a:r>
          </a:p>
          <a:p>
            <a:pPr lvl="1"/>
            <a:r>
              <a:rPr lang="en-US" dirty="0"/>
              <a:t>O&amp;M</a:t>
            </a:r>
          </a:p>
          <a:p>
            <a:pPr lvl="1"/>
            <a:r>
              <a:rPr lang="en-US" dirty="0"/>
              <a:t>Cyber Security</a:t>
            </a:r>
          </a:p>
          <a:p>
            <a:pPr marL="233367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8578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BB347C4-0C23-4581-AFDB-DB167949D6FF}"/>
              </a:ext>
            </a:extLst>
          </p:cNvPr>
          <p:cNvSpPr/>
          <p:nvPr/>
        </p:nvSpPr>
        <p:spPr bwMode="auto">
          <a:xfrm>
            <a:off x="403859" y="1160412"/>
            <a:ext cx="11384280" cy="3474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602" y="218047"/>
            <a:ext cx="7094793" cy="495836"/>
          </a:xfrm>
        </p:spPr>
        <p:txBody>
          <a:bodyPr/>
          <a:lstStyle/>
          <a:p>
            <a:pPr algn="ctr"/>
            <a:r>
              <a:rPr lang="en-US" dirty="0"/>
              <a:t>AIM Organizational Chart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D906FF-C713-4AAD-A5F7-9E2A51019DCD}"/>
              </a:ext>
            </a:extLst>
          </p:cNvPr>
          <p:cNvSpPr txBox="1"/>
          <p:nvPr/>
        </p:nvSpPr>
        <p:spPr>
          <a:xfrm>
            <a:off x="64656" y="6025356"/>
            <a:ext cx="236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Legend: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2F4D8F-88C6-4FDE-A5EF-BD6068B87330}"/>
              </a:ext>
            </a:extLst>
          </p:cNvPr>
          <p:cNvSpPr/>
          <p:nvPr/>
        </p:nvSpPr>
        <p:spPr>
          <a:xfrm>
            <a:off x="146269" y="6348521"/>
            <a:ext cx="1532709" cy="217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Centralized Services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AD754-2757-4F49-A9CB-BE4AD8A15A2C}"/>
              </a:ext>
            </a:extLst>
          </p:cNvPr>
          <p:cNvSpPr/>
          <p:nvPr/>
        </p:nvSpPr>
        <p:spPr>
          <a:xfrm>
            <a:off x="146269" y="6640793"/>
            <a:ext cx="1532709" cy="217207"/>
          </a:xfrm>
          <a:prstGeom prst="rect">
            <a:avLst/>
          </a:prstGeom>
          <a:solidFill>
            <a:srgbClr val="C5E0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De-centralized Services</a:t>
            </a: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CF2A8F42-7C14-4074-9407-65AD0A0DD6F8}"/>
              </a:ext>
            </a:extLst>
          </p:cNvPr>
          <p:cNvGraphicFramePr/>
          <p:nvPr>
            <p:extLst/>
          </p:nvPr>
        </p:nvGraphicFramePr>
        <p:xfrm>
          <a:off x="-64655" y="732933"/>
          <a:ext cx="12191999" cy="6051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89534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645" y="144244"/>
            <a:ext cx="7580771" cy="972287"/>
          </a:xfrm>
        </p:spPr>
        <p:txBody>
          <a:bodyPr/>
          <a:lstStyle/>
          <a:p>
            <a:pPr algn="ctr"/>
            <a:r>
              <a:rPr lang="en-US" b="1" dirty="0"/>
              <a:t>Atlanta Information Management </a:t>
            </a:r>
            <a:br>
              <a:rPr lang="en-US" b="1" dirty="0"/>
            </a:br>
            <a:r>
              <a:rPr lang="en-US" dirty="0"/>
              <a:t>FY18 Performance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549F9BB-0CC3-42A1-A019-FACFF2638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4540" y="4099554"/>
            <a:ext cx="6047459" cy="2743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Key Accomplishments </a:t>
            </a:r>
            <a:r>
              <a:rPr lang="en-US" sz="14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(from FY15)</a:t>
            </a:r>
            <a:endParaRPr lang="en-US" sz="1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Established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centralized Cyber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Security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office and Security Governance Board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Migrated some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 applications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(Email &amp; Oracle ERP) to the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cloud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Centralized AIM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Service Desk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achieved minimum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85% ticket resolution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Established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central PMO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office, completed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388 projects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across 15 City departments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Enacted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Smart City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governance, and technology innovation project portfolio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Established central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analytics reporting team (DART)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 lake platform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visualization toolset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Lead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ConnectHome digital inclusion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program; delivered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tablets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with internet connectivity to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465 families &amp; 883 children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across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65 APS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schools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5A4041-9EE1-4D5E-AF7C-A56DC687781F}"/>
              </a:ext>
            </a:extLst>
          </p:cNvPr>
          <p:cNvSpPr/>
          <p:nvPr/>
        </p:nvSpPr>
        <p:spPr bwMode="auto">
          <a:xfrm>
            <a:off x="4446678" y="1601531"/>
            <a:ext cx="1393771" cy="2143918"/>
          </a:xfrm>
          <a:prstGeom prst="rect">
            <a:avLst/>
          </a:prstGeom>
          <a:solidFill>
            <a:srgbClr val="FFFFCC">
              <a:alpha val="3294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defRPr/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36ECACBC-92B3-45BB-8201-053E541D38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7038032"/>
              </p:ext>
            </p:extLst>
          </p:nvPr>
        </p:nvGraphicFramePr>
        <p:xfrm>
          <a:off x="576071" y="1250480"/>
          <a:ext cx="5508591" cy="277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25BA506D-F168-4CE7-B6D8-E08CF518BF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832678"/>
              </p:ext>
            </p:extLst>
          </p:nvPr>
        </p:nvGraphicFramePr>
        <p:xfrm>
          <a:off x="581386" y="4081134"/>
          <a:ext cx="5511599" cy="27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883D053C-EE64-4E61-8B2E-AF621D580896}"/>
              </a:ext>
            </a:extLst>
          </p:cNvPr>
          <p:cNvSpPr/>
          <p:nvPr/>
        </p:nvSpPr>
        <p:spPr bwMode="auto">
          <a:xfrm>
            <a:off x="5594754" y="5290163"/>
            <a:ext cx="170426" cy="283942"/>
          </a:xfrm>
          <a:prstGeom prst="rect">
            <a:avLst/>
          </a:prstGeom>
          <a:pattFill prst="smCheck">
            <a:fgClr>
              <a:srgbClr val="5B9BD5"/>
            </a:fgClr>
            <a:bgClr>
              <a:sysClr val="window" lastClr="FFFFFF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66721E-4C8E-4127-957F-CBBBC9C187F0}"/>
              </a:ext>
            </a:extLst>
          </p:cNvPr>
          <p:cNvSpPr txBox="1"/>
          <p:nvPr/>
        </p:nvSpPr>
        <p:spPr>
          <a:xfrm>
            <a:off x="5526550" y="5049337"/>
            <a:ext cx="405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rgbClr val="E7E6E6"/>
                </a:solidFill>
                <a:latin typeface="Calibri" panose="020F0502020204030204"/>
              </a:rPr>
              <a:t>87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FD6270-FECD-4F72-8462-93D41FD94362}"/>
              </a:ext>
            </a:extLst>
          </p:cNvPr>
          <p:cNvSpPr txBox="1"/>
          <p:nvPr/>
        </p:nvSpPr>
        <p:spPr>
          <a:xfrm>
            <a:off x="5687129" y="5375287"/>
            <a:ext cx="405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rgbClr val="E7E6E6"/>
                </a:solidFill>
                <a:latin typeface="Calibri" panose="020F0502020204030204"/>
              </a:rPr>
              <a:t>19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E5E052C-7D9C-4C24-8D84-C967B58F189A}"/>
              </a:ext>
            </a:extLst>
          </p:cNvPr>
          <p:cNvSpPr txBox="1"/>
          <p:nvPr/>
        </p:nvSpPr>
        <p:spPr>
          <a:xfrm>
            <a:off x="5722652" y="5894169"/>
            <a:ext cx="405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0" dirty="0">
                <a:solidFill>
                  <a:srgbClr val="E7E6E6"/>
                </a:solidFill>
                <a:latin typeface="Calibri" panose="020F0502020204030204"/>
              </a:rPr>
              <a:t>68</a:t>
            </a:r>
            <a:endParaRPr lang="en-US" sz="1100" b="0" dirty="0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C8E7E2C-5076-4B84-8FF7-7D699358B2E1}"/>
              </a:ext>
            </a:extLst>
          </p:cNvPr>
          <p:cNvSpPr txBox="1"/>
          <p:nvPr/>
        </p:nvSpPr>
        <p:spPr>
          <a:xfrm>
            <a:off x="2075426" y="4146827"/>
            <a:ext cx="2080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dirty="0">
                <a:solidFill>
                  <a:prstClr val="white"/>
                </a:solidFill>
                <a:latin typeface="Calibri" panose="020F0502020204030204"/>
              </a:rPr>
              <a:t>Project Completions</a:t>
            </a:r>
          </a:p>
        </p:txBody>
      </p:sp>
      <p:sp>
        <p:nvSpPr>
          <p:cNvPr id="52" name="AutoShape 6" descr="Image result for skype for business">
            <a:extLst>
              <a:ext uri="{FF2B5EF4-FFF2-40B4-BE49-F238E27FC236}">
                <a16:creationId xmlns:a16="http://schemas.microsoft.com/office/drawing/2014/main" id="{019E0B20-29FE-480B-897D-D95A116F06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26532" y="365752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897E8C39-736F-49B9-9DE6-B734AF79FD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86639"/>
              </p:ext>
            </p:extLst>
          </p:nvPr>
        </p:nvGraphicFramePr>
        <p:xfrm>
          <a:off x="6185814" y="1250480"/>
          <a:ext cx="5430115" cy="277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772181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645" y="144244"/>
            <a:ext cx="7580771" cy="972287"/>
          </a:xfrm>
        </p:spPr>
        <p:txBody>
          <a:bodyPr/>
          <a:lstStyle/>
          <a:p>
            <a:pPr algn="ctr"/>
            <a:r>
              <a:rPr lang="en-US" b="1" dirty="0"/>
              <a:t>Atlanta Information Management </a:t>
            </a:r>
            <a:br>
              <a:rPr lang="en-US" b="1" dirty="0"/>
            </a:br>
            <a:r>
              <a:rPr lang="en-US" dirty="0"/>
              <a:t>FY19 Proposed Operating Budget: $</a:t>
            </a:r>
            <a:r>
              <a:rPr lang="en-US" i="1" dirty="0"/>
              <a:t> 35,064,527*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214" y="1990107"/>
            <a:ext cx="7072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Key Operations (GF)</a:t>
            </a:r>
          </a:p>
        </p:txBody>
      </p:sp>
      <p:sp>
        <p:nvSpPr>
          <p:cNvPr id="35" name="Left Brace 34"/>
          <p:cNvSpPr/>
          <p:nvPr/>
        </p:nvSpPr>
        <p:spPr bwMode="auto">
          <a:xfrm rot="5400000">
            <a:off x="4059696" y="-1216140"/>
            <a:ext cx="123326" cy="707229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5215" y="1282221"/>
            <a:ext cx="11045952" cy="707886"/>
            <a:chOff x="434563" y="1323186"/>
            <a:chExt cx="8247709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4463358" y="1323186"/>
              <a:ext cx="4218914" cy="707886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prstClr val="black"/>
                  </a:solidFill>
                  <a:latin typeface="Calibri"/>
                </a:rPr>
                <a:t>FY15 Budget   </a:t>
              </a:r>
              <a:r>
                <a:rPr lang="en-US" sz="2000" i="1" dirty="0">
                  <a:solidFill>
                    <a:prstClr val="black"/>
                  </a:solidFill>
                  <a:latin typeface="Calibri"/>
                  <a:sym typeface="Wingdings" panose="05000000000000000000" pitchFamily="2" charset="2"/>
                </a:rPr>
                <a:t>       	</a:t>
              </a:r>
              <a:r>
                <a:rPr lang="en-US" sz="2000" i="1" dirty="0">
                  <a:solidFill>
                    <a:prstClr val="black"/>
                  </a:solidFill>
                  <a:latin typeface="Calibri"/>
                </a:rPr>
                <a:t>FY19 Budget    </a:t>
              </a:r>
              <a:br>
                <a:rPr lang="en-US" sz="2000" i="1" dirty="0">
                  <a:solidFill>
                    <a:prstClr val="black"/>
                  </a:solidFill>
                  <a:latin typeface="Calibri"/>
                </a:rPr>
              </a:br>
              <a:r>
                <a:rPr lang="en-US" sz="2000" i="1" dirty="0">
                  <a:solidFill>
                    <a:prstClr val="black"/>
                  </a:solidFill>
                  <a:latin typeface="Calibri"/>
                </a:rPr>
                <a:t>$35,382,673           	$35,064,527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4563" y="1323186"/>
              <a:ext cx="3938259" cy="70788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1F497D"/>
                  </a:solidFill>
                  <a:latin typeface="Calibri" pitchFamily="34" charset="0"/>
                </a:rPr>
                <a:t>General Fund              </a:t>
              </a:r>
              <a:r>
                <a:rPr lang="en-US" sz="2000" dirty="0">
                  <a:solidFill>
                    <a:srgbClr val="1F497D"/>
                  </a:solidFill>
                  <a:latin typeface="Calibri"/>
                </a:rPr>
                <a:t>$28,126,302</a:t>
              </a:r>
            </a:p>
            <a:p>
              <a:pPr>
                <a:spcBef>
                  <a:spcPts val="0"/>
                </a:spcBef>
              </a:pPr>
              <a:r>
                <a:rPr lang="en-US" sz="2000" dirty="0">
                  <a:solidFill>
                    <a:srgbClr val="1F497D"/>
                  </a:solidFill>
                  <a:latin typeface="Calibri" pitchFamily="34" charset="0"/>
                </a:rPr>
                <a:t>Enterprise Funds        $6,938,225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>
            <a:off x="8629481" y="1581646"/>
            <a:ext cx="35308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Left Brace 15"/>
          <p:cNvSpPr/>
          <p:nvPr/>
        </p:nvSpPr>
        <p:spPr bwMode="auto">
          <a:xfrm rot="5400000">
            <a:off x="9919466" y="328877"/>
            <a:ext cx="129741" cy="397584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3847" y="1969450"/>
            <a:ext cx="354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Strategic Initiatives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996414" y="2397901"/>
            <a:ext cx="4114069" cy="456846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 IT Financial Management</a:t>
            </a:r>
          </a:p>
          <a:p>
            <a:r>
              <a:rPr lang="en-US" sz="1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Enhance Cybersecurity Governance and Services</a:t>
            </a:r>
          </a:p>
          <a:p>
            <a:r>
              <a:rPr lang="en-US" sz="1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Improve Infrastructure Reliability and Effectiveness</a:t>
            </a:r>
          </a:p>
          <a:p>
            <a:r>
              <a:rPr lang="en-US" sz="1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Engrain Great Customer Service in the AIM Culture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Utilize Data Analytics to Improve City Services</a:t>
            </a:r>
          </a:p>
          <a:p>
            <a:r>
              <a:rPr lang="en-US" sz="1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Rationalize &amp; Enhance Applications</a:t>
            </a:r>
          </a:p>
          <a:p>
            <a:r>
              <a:rPr lang="en-US" sz="1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Strengthen IT Project Governance &amp; Delivery</a:t>
            </a:r>
          </a:p>
          <a:p>
            <a:r>
              <a:rPr lang="en-US" sz="18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Strengthen IT Talent Management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A205BF-2AA5-48A8-BEB0-DFACEBB72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588043"/>
              </p:ext>
            </p:extLst>
          </p:nvPr>
        </p:nvGraphicFramePr>
        <p:xfrm>
          <a:off x="563237" y="2456098"/>
          <a:ext cx="7072292" cy="4126112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57662">
                  <a:extLst>
                    <a:ext uri="{9D8B030D-6E8A-4147-A177-3AD203B41FA5}">
                      <a16:colId xmlns:a16="http://schemas.microsoft.com/office/drawing/2014/main" val="2099082640"/>
                    </a:ext>
                  </a:extLst>
                </a:gridCol>
                <a:gridCol w="1761563">
                  <a:extLst>
                    <a:ext uri="{9D8B030D-6E8A-4147-A177-3AD203B41FA5}">
                      <a16:colId xmlns:a16="http://schemas.microsoft.com/office/drawing/2014/main" val="3635353450"/>
                    </a:ext>
                  </a:extLst>
                </a:gridCol>
                <a:gridCol w="839972">
                  <a:extLst>
                    <a:ext uri="{9D8B030D-6E8A-4147-A177-3AD203B41FA5}">
                      <a16:colId xmlns:a16="http://schemas.microsoft.com/office/drawing/2014/main" val="790705808"/>
                    </a:ext>
                  </a:extLst>
                </a:gridCol>
                <a:gridCol w="1643826">
                  <a:extLst>
                    <a:ext uri="{9D8B030D-6E8A-4147-A177-3AD203B41FA5}">
                      <a16:colId xmlns:a16="http://schemas.microsoft.com/office/drawing/2014/main" val="2201979580"/>
                    </a:ext>
                  </a:extLst>
                </a:gridCol>
                <a:gridCol w="1569269">
                  <a:extLst>
                    <a:ext uri="{9D8B030D-6E8A-4147-A177-3AD203B41FA5}">
                      <a16:colId xmlns:a16="http://schemas.microsoft.com/office/drawing/2014/main" val="367838084"/>
                    </a:ext>
                  </a:extLst>
                </a:gridCol>
              </a:tblGrid>
              <a:tr h="427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Operational Area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Budget ($)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Authorized Positions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KPIs / Scope of Service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Strategic Alignment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6059884"/>
                  </a:ext>
                </a:extLst>
              </a:tr>
              <a:tr h="3813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CIO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 $                 808,985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5.75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Enterprise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Ethical, Transparent and Fiscally Responsible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6699895"/>
                  </a:ext>
                </a:extLst>
              </a:tr>
              <a:tr h="87345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Infrastructure and Operation</a:t>
                      </a: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 $            12,363,916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54.84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% System Availability</a:t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# System Outages</a:t>
                      </a:r>
                    </a:p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PCs/Laptops - 6216</a:t>
                      </a:r>
                    </a:p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Smartphones – 4948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Servers -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Data Centers – 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Networks –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u="none" strike="noStrike" dirty="0">
                          <a:effectLst/>
                        </a:rPr>
                        <a:t>World Class Workforce, Infrastructure and Services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9307092"/>
                  </a:ext>
                </a:extLst>
              </a:tr>
              <a:tr h="54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Applications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 $            10,428,390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27.8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% Application Availability</a:t>
                      </a:r>
                    </a:p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Applications – 400+      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World Class Workforce, Infrastructure and Services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879944"/>
                  </a:ext>
                </a:extLst>
              </a:tr>
              <a:tr h="54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PMO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 $              1,632,422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26.34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% Projects Completed</a:t>
                      </a:r>
                      <a:br>
                        <a:rPr lang="en-US" sz="1050" u="none" strike="noStrike" dirty="0">
                          <a:effectLst/>
                        </a:rPr>
                      </a:br>
                      <a:r>
                        <a:rPr lang="en-US" sz="1050" u="none" strike="noStrike" dirty="0">
                          <a:effectLst/>
                        </a:rPr>
                        <a:t>% At-Risk</a:t>
                      </a:r>
                    </a:p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Projects – 111</a:t>
                      </a:r>
                      <a:endParaRPr lang="en-US" sz="1050" b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 World Class Workforce, Infrastructure and Services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4948929"/>
                  </a:ext>
                </a:extLst>
              </a:tr>
              <a:tr h="54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Security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 $              1,558,160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Time to Remediation</a:t>
                      </a:r>
                    </a:p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Firewalls – 20</a:t>
                      </a:r>
                    </a:p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VPN – 600</a:t>
                      </a:r>
                      <a:endParaRPr lang="en-US" sz="105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</a:rPr>
                        <a:t>World Class Workforce, Infrastructure and Services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2078023"/>
                  </a:ext>
                </a:extLst>
              </a:tr>
              <a:tr h="5468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Administration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 $              1,335,427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Contracts - 187 </a:t>
                      </a:r>
                    </a:p>
                    <a:p>
                      <a:pPr algn="ctr" rtl="0" fontAlgn="ctr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u="none" strike="noStrike" dirty="0">
                          <a:effectLst/>
                        </a:rPr>
                        <a:t> Ethical, Transparent and Fiscally Responsible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21331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ED0D8E-2676-44C8-8EE5-0E05E0041BB2}"/>
              </a:ext>
            </a:extLst>
          </p:cNvPr>
          <p:cNvSpPr txBox="1"/>
          <p:nvPr/>
        </p:nvSpPr>
        <p:spPr>
          <a:xfrm>
            <a:off x="458388" y="6586738"/>
            <a:ext cx="69951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1" dirty="0"/>
              <a:t>*FY19 budget will be amended to reflect additional Cyber Security related expenses</a:t>
            </a:r>
          </a:p>
        </p:txBody>
      </p:sp>
    </p:spTree>
    <p:extLst>
      <p:ext uri="{BB962C8B-B14F-4D97-AF65-F5344CB8AC3E}">
        <p14:creationId xmlns:p14="http://schemas.microsoft.com/office/powerpoint/2010/main" val="6718881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645" y="144244"/>
            <a:ext cx="7580771" cy="972287"/>
          </a:xfrm>
        </p:spPr>
        <p:txBody>
          <a:bodyPr/>
          <a:lstStyle/>
          <a:p>
            <a:pPr algn="ctr"/>
            <a:r>
              <a:rPr lang="en-US" b="1" dirty="0"/>
              <a:t>Atlanta Information Management </a:t>
            </a:r>
            <a:br>
              <a:rPr lang="en-US" b="1" dirty="0"/>
            </a:br>
            <a:r>
              <a:rPr lang="en-US" dirty="0"/>
              <a:t>AIM General Fund Budget | Historical Trend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A025A-C252-4BF4-967D-AC3DDC372529}"/>
              </a:ext>
            </a:extLst>
          </p:cNvPr>
          <p:cNvSpPr txBox="1"/>
          <p:nvPr/>
        </p:nvSpPr>
        <p:spPr>
          <a:xfrm>
            <a:off x="12555940" y="461357"/>
            <a:ext cx="310486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Budget Challenges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Note: Total AIM GF Budget = $34.5M, not including IT budgets cost centers that reside within Watershed &amp; Aviation budgets.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Identifying potential IT funding needs prior to budget approval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Calculating and incorporating the Total Cost of Ownership (TCO)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before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project approval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Personnel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Note: Total AIM GF Staff is 140, not including staff that reside within Watershed (64) &amp; Aviation (51) budgets.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Recruiting skilled Sys Admins, Data Analysts &amp; Scientists, and Application Developers &amp; Administrators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Some shadow IT still exists in Council (1), Law (2), Corrections (1), Procurement (1), Renew (1)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D9D4A6C-EC8A-463B-A6E5-6E6F1316E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264752"/>
              </p:ext>
            </p:extLst>
          </p:nvPr>
        </p:nvGraphicFramePr>
        <p:xfrm>
          <a:off x="348018" y="1460310"/>
          <a:ext cx="11580125" cy="530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9B3E613-4158-4000-983D-21DA7B0AE0D1}"/>
              </a:ext>
            </a:extLst>
          </p:cNvPr>
          <p:cNvSpPr/>
          <p:nvPr/>
        </p:nvSpPr>
        <p:spPr bwMode="auto">
          <a:xfrm>
            <a:off x="6817056" y="6393977"/>
            <a:ext cx="593678" cy="3684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199776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649" y="144244"/>
            <a:ext cx="9875518" cy="972287"/>
          </a:xfrm>
        </p:spPr>
        <p:txBody>
          <a:bodyPr/>
          <a:lstStyle/>
          <a:p>
            <a:pPr algn="ctr"/>
            <a:r>
              <a:rPr lang="en-US" b="1" dirty="0"/>
              <a:t>Atlanta Information Management </a:t>
            </a:r>
            <a:br>
              <a:rPr lang="en-US" b="1" dirty="0"/>
            </a:br>
            <a:r>
              <a:rPr lang="en-US" dirty="0"/>
              <a:t>FY19 Proposed Amended Budget: $</a:t>
            </a:r>
            <a:r>
              <a:rPr lang="en-US" i="1" dirty="0"/>
              <a:t> 5.7M (GF)</a:t>
            </a:r>
            <a:endParaRPr lang="en-US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07A751C-331F-4C89-9744-BDAEBEA27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426982"/>
              </p:ext>
            </p:extLst>
          </p:nvPr>
        </p:nvGraphicFramePr>
        <p:xfrm>
          <a:off x="573696" y="1344661"/>
          <a:ext cx="11057471" cy="521175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72307">
                  <a:extLst>
                    <a:ext uri="{9D8B030D-6E8A-4147-A177-3AD203B41FA5}">
                      <a16:colId xmlns:a16="http://schemas.microsoft.com/office/drawing/2014/main" val="3400370483"/>
                    </a:ext>
                  </a:extLst>
                </a:gridCol>
                <a:gridCol w="1421291">
                  <a:extLst>
                    <a:ext uri="{9D8B030D-6E8A-4147-A177-3AD203B41FA5}">
                      <a16:colId xmlns:a16="http://schemas.microsoft.com/office/drawing/2014/main" val="1187853181"/>
                    </a:ext>
                  </a:extLst>
                </a:gridCol>
                <a:gridCol w="1421291">
                  <a:extLst>
                    <a:ext uri="{9D8B030D-6E8A-4147-A177-3AD203B41FA5}">
                      <a16:colId xmlns:a16="http://schemas.microsoft.com/office/drawing/2014/main" val="505936722"/>
                    </a:ext>
                  </a:extLst>
                </a:gridCol>
                <a:gridCol w="1421291">
                  <a:extLst>
                    <a:ext uri="{9D8B030D-6E8A-4147-A177-3AD203B41FA5}">
                      <a16:colId xmlns:a16="http://schemas.microsoft.com/office/drawing/2014/main" val="2439539550"/>
                    </a:ext>
                  </a:extLst>
                </a:gridCol>
                <a:gridCol w="1421291">
                  <a:extLst>
                    <a:ext uri="{9D8B030D-6E8A-4147-A177-3AD203B41FA5}">
                      <a16:colId xmlns:a16="http://schemas.microsoft.com/office/drawing/2014/main" val="1166757690"/>
                    </a:ext>
                  </a:extLst>
                </a:gridCol>
              </a:tblGrid>
              <a:tr h="371123">
                <a:tc rowSpan="2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Type of Expense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FY19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186909"/>
                  </a:ext>
                </a:extLst>
              </a:tr>
              <a:tr h="353680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GF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DWM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DOA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683285"/>
                  </a:ext>
                </a:extLst>
              </a:tr>
              <a:tr h="59176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Managed Security Services Provider (SecureWorks)</a:t>
                      </a:r>
                      <a:endParaRPr lang="en-US" sz="1600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$2.98M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$0.987M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$0.987M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$0.987M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138473"/>
                  </a:ext>
                </a:extLst>
              </a:tr>
              <a:tr h="566662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Microsoft Security Protection &amp; Detection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$2.82M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$0.764M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$0.364M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288933"/>
                  </a:ext>
                </a:extLst>
              </a:tr>
              <a:tr h="566662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Network Redesign/Configuration</a:t>
                      </a:r>
                      <a:endParaRPr lang="en-US" sz="16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$1.50M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771147"/>
                  </a:ext>
                </a:extLst>
              </a:tr>
              <a:tr h="893554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Application Packaging </a:t>
                      </a:r>
                      <a:br>
                        <a:rPr lang="en-US" sz="1600" dirty="0"/>
                      </a:br>
                      <a:r>
                        <a:rPr lang="en-US" sz="1600" i="1" dirty="0"/>
                        <a:t>(Remote deployments of user applications, based on department and employee personas)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$0.350M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$.245M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$0.105M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107222"/>
                  </a:ext>
                </a:extLst>
              </a:tr>
              <a:tr h="566662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Application Re-building &amp; Rationalization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$1.18M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$0.510M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6622297"/>
                  </a:ext>
                </a:extLst>
              </a:tr>
              <a:tr h="896373">
                <a:tc>
                  <a:txBody>
                    <a:bodyPr/>
                    <a:lstStyle/>
                    <a:p>
                      <a:pPr algn="l"/>
                      <a:r>
                        <a:rPr lang="en-US" sz="16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Change Management/Training| Citywide</a:t>
                      </a:r>
                      <a:br>
                        <a:rPr lang="en-US" sz="1600" dirty="0"/>
                      </a:br>
                      <a:r>
                        <a:rPr lang="en-US" sz="1600" i="1" dirty="0"/>
                        <a:t>(OneDrive, Windows 10, Skype etc.)</a:t>
                      </a:r>
                      <a:endParaRPr lang="en-US" sz="16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$0.050M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$0.050M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3011286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$9.5M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$5.7M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$2.4M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2"/>
                          </a:solidFill>
                        </a:rPr>
                        <a:t>$1.3M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352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37867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platzhalter 9">
            <a:extLst>
              <a:ext uri="{FF2B5EF4-FFF2-40B4-BE49-F238E27FC236}">
                <a16:creationId xmlns:a16="http://schemas.microsoft.com/office/drawing/2014/main" id="{44CF5C11-6452-4FE8-AB80-960EC24D9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1" b="72539"/>
          <a:stretch/>
        </p:blipFill>
        <p:spPr bwMode="gray">
          <a:xfrm>
            <a:off x="795" y="0"/>
            <a:ext cx="12190413" cy="9501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73B7155-14CD-40E6-8845-75979A618FD5}"/>
              </a:ext>
            </a:extLst>
          </p:cNvPr>
          <p:cNvSpPr txBox="1"/>
          <p:nvPr/>
        </p:nvSpPr>
        <p:spPr>
          <a:xfrm>
            <a:off x="205952" y="244409"/>
            <a:ext cx="7583764" cy="790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solidFill>
                  <a:prstClr val="white"/>
                </a:solidFill>
                <a:latin typeface="Calibri Light"/>
                <a:cs typeface="+mn-cs"/>
              </a:rPr>
              <a:t>Cyber Security | Where are we now?</a:t>
            </a:r>
            <a:endParaRPr lang="en-US" sz="3600" b="0" dirty="0">
              <a:solidFill>
                <a:prstClr val="white"/>
              </a:solidFill>
              <a:latin typeface="Calibri Light"/>
              <a:cs typeface="+mn-cs"/>
            </a:endParaRPr>
          </a:p>
        </p:txBody>
      </p:sp>
      <p:sp>
        <p:nvSpPr>
          <p:cNvPr id="32" name="Round Single Corner Rectangle 67">
            <a:extLst>
              <a:ext uri="{FF2B5EF4-FFF2-40B4-BE49-F238E27FC236}">
                <a16:creationId xmlns:a16="http://schemas.microsoft.com/office/drawing/2014/main" id="{72824846-9685-4749-8BBE-B730A5124622}"/>
              </a:ext>
            </a:extLst>
          </p:cNvPr>
          <p:cNvSpPr/>
          <p:nvPr/>
        </p:nvSpPr>
        <p:spPr bwMode="auto">
          <a:xfrm flipH="1">
            <a:off x="9140951" y="4528302"/>
            <a:ext cx="2882718" cy="2153151"/>
          </a:xfrm>
          <a:prstGeom prst="round1Rect">
            <a:avLst>
              <a:gd name="adj" fmla="val 455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9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25400" dist="38100" dir="2700000" algn="tl" rotWithShape="0">
              <a:prstClr val="black">
                <a:alpha val="35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4" name="Round Single Corner Rectangle 61">
            <a:extLst>
              <a:ext uri="{FF2B5EF4-FFF2-40B4-BE49-F238E27FC236}">
                <a16:creationId xmlns:a16="http://schemas.microsoft.com/office/drawing/2014/main" id="{BC54C5D9-0A43-4A48-8345-68EF928FC372}"/>
              </a:ext>
            </a:extLst>
          </p:cNvPr>
          <p:cNvSpPr/>
          <p:nvPr/>
        </p:nvSpPr>
        <p:spPr>
          <a:xfrm flipH="1">
            <a:off x="76975" y="4540415"/>
            <a:ext cx="2539277" cy="2142625"/>
          </a:xfrm>
          <a:prstGeom prst="round1Rect">
            <a:avLst>
              <a:gd name="adj" fmla="val 455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9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25400" dist="38100" dir="2700000" algn="tl" rotWithShape="0">
              <a:prstClr val="black">
                <a:alpha val="35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35" name="Snip and Round Single Corner Rectangle 78">
            <a:extLst>
              <a:ext uri="{FF2B5EF4-FFF2-40B4-BE49-F238E27FC236}">
                <a16:creationId xmlns:a16="http://schemas.microsoft.com/office/drawing/2014/main" id="{AD697EBF-B037-4567-9821-4681204D4A48}"/>
              </a:ext>
            </a:extLst>
          </p:cNvPr>
          <p:cNvSpPr/>
          <p:nvPr/>
        </p:nvSpPr>
        <p:spPr bwMode="auto">
          <a:xfrm>
            <a:off x="77046" y="4538828"/>
            <a:ext cx="2382149" cy="257175"/>
          </a:xfrm>
          <a:prstGeom prst="snipRoundRect">
            <a:avLst>
              <a:gd name="adj1" fmla="val 31617"/>
              <a:gd name="adj2" fmla="val 50000"/>
            </a:avLst>
          </a:prstGeom>
          <a:solidFill>
            <a:srgbClr val="1F497D"/>
          </a:solidFill>
          <a:ln w="63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5C82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2CC471-3CA4-4277-8905-555AFF1D63B9}"/>
              </a:ext>
            </a:extLst>
          </p:cNvPr>
          <p:cNvSpPr txBox="1"/>
          <p:nvPr/>
        </p:nvSpPr>
        <p:spPr bwMode="auto">
          <a:xfrm>
            <a:off x="66488" y="4545503"/>
            <a:ext cx="25614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r>
              <a:rPr lang="en-US" dirty="0"/>
              <a:t>Phase II Reimaged Impacted: 2,283 (36%)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63C83ADC-A6DC-4A39-BF3E-0C8B86EB9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722705"/>
              </p:ext>
            </p:extLst>
          </p:nvPr>
        </p:nvGraphicFramePr>
        <p:xfrm>
          <a:off x="-143390" y="4772542"/>
          <a:ext cx="2755723" cy="206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Snip and Round Single Corner Rectangle 69">
            <a:extLst>
              <a:ext uri="{FF2B5EF4-FFF2-40B4-BE49-F238E27FC236}">
                <a16:creationId xmlns:a16="http://schemas.microsoft.com/office/drawing/2014/main" id="{6424B2CB-7AE0-4835-99AA-F06A1E245D42}"/>
              </a:ext>
            </a:extLst>
          </p:cNvPr>
          <p:cNvSpPr/>
          <p:nvPr/>
        </p:nvSpPr>
        <p:spPr bwMode="auto">
          <a:xfrm>
            <a:off x="9137033" y="4527164"/>
            <a:ext cx="2750573" cy="238646"/>
          </a:xfrm>
          <a:prstGeom prst="snipRoundRect">
            <a:avLst>
              <a:gd name="adj1" fmla="val 31617"/>
              <a:gd name="adj2" fmla="val 50000"/>
            </a:avLst>
          </a:prstGeom>
          <a:solidFill>
            <a:srgbClr val="1F497D"/>
          </a:solidFill>
          <a:ln w="6350" cap="flat" cmpd="sng" algn="ctr">
            <a:solidFill>
              <a:srgbClr val="005C8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5C82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60687E-5A62-4CE0-95DA-ECBBCD7AB259}"/>
              </a:ext>
            </a:extLst>
          </p:cNvPr>
          <p:cNvSpPr txBox="1"/>
          <p:nvPr/>
        </p:nvSpPr>
        <p:spPr bwMode="auto">
          <a:xfrm>
            <a:off x="9152642" y="4511894"/>
            <a:ext cx="1572771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prstClr val="white"/>
                </a:solidFill>
                <a:latin typeface="Segoe UI Semibold"/>
                <a:cs typeface="+mn-cs"/>
              </a:rPr>
              <a:t>Notes: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6D6B3B-0EF7-41E6-B968-AAA3B467B181}"/>
              </a:ext>
            </a:extLst>
          </p:cNvPr>
          <p:cNvSpPr txBox="1"/>
          <p:nvPr/>
        </p:nvSpPr>
        <p:spPr>
          <a:xfrm>
            <a:off x="9137033" y="4801735"/>
            <a:ext cx="28428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Segoe UI Semilight"/>
                <a:cs typeface="+mn-cs"/>
              </a:rPr>
              <a:t>Total Inventory 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US" sz="1400" b="0" dirty="0">
                <a:solidFill>
                  <a:prstClr val="black"/>
                </a:solidFill>
                <a:latin typeface="Segoe UI Semilight"/>
                <a:cs typeface="+mn-cs"/>
              </a:rPr>
              <a:t>6300 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Segoe UI Semilight"/>
                <a:cs typeface="+mn-cs"/>
              </a:rPr>
              <a:t>Approx. 200 Computer models/variations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Segoe UI Semilight"/>
                <a:cs typeface="+mn-cs"/>
              </a:rPr>
              <a:t>Deployed 200 Loaner Surfaces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Segoe UI Semilight"/>
                <a:cs typeface="+mn-cs"/>
              </a:rPr>
              <a:t>Deploying 500 Emergency PCs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Segoe UI Semilight"/>
                <a:cs typeface="+mn-cs"/>
              </a:rPr>
              <a:t>Leasing 4,319 Computers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FC541D-D34C-4203-9549-790C0C4A59FE}"/>
              </a:ext>
            </a:extLst>
          </p:cNvPr>
          <p:cNvSpPr txBox="1"/>
          <p:nvPr/>
        </p:nvSpPr>
        <p:spPr bwMode="auto">
          <a:xfrm>
            <a:off x="9393093" y="1579757"/>
            <a:ext cx="1962306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prstClr val="white"/>
                </a:solidFill>
                <a:latin typeface="Segoe UI Semibold"/>
                <a:cs typeface="+mn-cs"/>
              </a:rPr>
              <a:t>Notes:</a:t>
            </a:r>
          </a:p>
        </p:txBody>
      </p:sp>
      <p:sp>
        <p:nvSpPr>
          <p:cNvPr id="46" name="Round Single Corner Rectangle 67">
            <a:extLst>
              <a:ext uri="{FF2B5EF4-FFF2-40B4-BE49-F238E27FC236}">
                <a16:creationId xmlns:a16="http://schemas.microsoft.com/office/drawing/2014/main" id="{A06FC881-1FBF-4A33-9D24-72693CFFF5EC}"/>
              </a:ext>
            </a:extLst>
          </p:cNvPr>
          <p:cNvSpPr/>
          <p:nvPr/>
        </p:nvSpPr>
        <p:spPr bwMode="auto">
          <a:xfrm flipH="1">
            <a:off x="9139684" y="1625386"/>
            <a:ext cx="2871028" cy="2155825"/>
          </a:xfrm>
          <a:prstGeom prst="round1Rect">
            <a:avLst>
              <a:gd name="adj" fmla="val 455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9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25400" dist="38100" dir="2700000" algn="tl" rotWithShape="0">
              <a:prstClr val="black">
                <a:alpha val="35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9" name="Snip and Round Single Corner Rectangle 69">
            <a:extLst>
              <a:ext uri="{FF2B5EF4-FFF2-40B4-BE49-F238E27FC236}">
                <a16:creationId xmlns:a16="http://schemas.microsoft.com/office/drawing/2014/main" id="{E30FF648-6A4C-4FEC-AA08-40BDBDA00B74}"/>
              </a:ext>
            </a:extLst>
          </p:cNvPr>
          <p:cNvSpPr/>
          <p:nvPr/>
        </p:nvSpPr>
        <p:spPr bwMode="auto">
          <a:xfrm>
            <a:off x="9145124" y="1632767"/>
            <a:ext cx="2729524" cy="257175"/>
          </a:xfrm>
          <a:prstGeom prst="snipRoundRect">
            <a:avLst>
              <a:gd name="adj1" fmla="val 31617"/>
              <a:gd name="adj2" fmla="val 50000"/>
            </a:avLst>
          </a:prstGeom>
          <a:solidFill>
            <a:srgbClr val="1F497D"/>
          </a:solidFill>
          <a:ln w="6350" cap="flat" cmpd="sng" algn="ctr">
            <a:solidFill>
              <a:srgbClr val="005C8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5C82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7A30F98-3DB9-4D00-861A-5B265B319D56}"/>
              </a:ext>
            </a:extLst>
          </p:cNvPr>
          <p:cNvSpPr txBox="1"/>
          <p:nvPr/>
        </p:nvSpPr>
        <p:spPr bwMode="auto">
          <a:xfrm>
            <a:off x="9166528" y="1645534"/>
            <a:ext cx="1402824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prstClr val="white"/>
                </a:solidFill>
                <a:latin typeface="Segoe UI Semibold"/>
                <a:cs typeface="+mn-cs"/>
              </a:rPr>
              <a:t>Notes:</a:t>
            </a:r>
          </a:p>
        </p:txBody>
      </p:sp>
      <p:sp>
        <p:nvSpPr>
          <p:cNvPr id="54" name="Round Single Corner Rectangle 61">
            <a:extLst>
              <a:ext uri="{FF2B5EF4-FFF2-40B4-BE49-F238E27FC236}">
                <a16:creationId xmlns:a16="http://schemas.microsoft.com/office/drawing/2014/main" id="{B2F30E6D-C36E-4CB2-80EE-13BB006EFC0C}"/>
              </a:ext>
            </a:extLst>
          </p:cNvPr>
          <p:cNvSpPr/>
          <p:nvPr/>
        </p:nvSpPr>
        <p:spPr>
          <a:xfrm flipH="1">
            <a:off x="2908725" y="4533564"/>
            <a:ext cx="3167434" cy="2142625"/>
          </a:xfrm>
          <a:prstGeom prst="round1Rect">
            <a:avLst>
              <a:gd name="adj" fmla="val 455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9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25400" dist="38100" dir="2700000" algn="tl" rotWithShape="0">
              <a:prstClr val="black">
                <a:alpha val="35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5" name="Snip and Round Single Corner Rectangle 78">
            <a:extLst>
              <a:ext uri="{FF2B5EF4-FFF2-40B4-BE49-F238E27FC236}">
                <a16:creationId xmlns:a16="http://schemas.microsoft.com/office/drawing/2014/main" id="{2450B568-4F2C-4679-AEAD-C01EE22AF495}"/>
              </a:ext>
            </a:extLst>
          </p:cNvPr>
          <p:cNvSpPr/>
          <p:nvPr/>
        </p:nvSpPr>
        <p:spPr bwMode="auto">
          <a:xfrm>
            <a:off x="2919932" y="4538828"/>
            <a:ext cx="2372908" cy="257175"/>
          </a:xfrm>
          <a:prstGeom prst="snipRoundRect">
            <a:avLst>
              <a:gd name="adj1" fmla="val 31617"/>
              <a:gd name="adj2" fmla="val 50000"/>
            </a:avLst>
          </a:prstGeom>
          <a:solidFill>
            <a:srgbClr val="1F497D"/>
          </a:solidFill>
          <a:ln w="63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5C82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BD5AECD-7205-4DF4-8871-EDB31532E0C0}"/>
              </a:ext>
            </a:extLst>
          </p:cNvPr>
          <p:cNvSpPr txBox="1"/>
          <p:nvPr/>
        </p:nvSpPr>
        <p:spPr bwMode="auto">
          <a:xfrm>
            <a:off x="2933063" y="4545277"/>
            <a:ext cx="24552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r>
              <a:rPr lang="en-US" dirty="0"/>
              <a:t>Computer Refresh | Pilot </a:t>
            </a:r>
            <a:r>
              <a:rPr lang="en-US" i="1" dirty="0"/>
              <a:t>(500)</a:t>
            </a: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13729E84-B6BA-4DEC-BE79-A40B42C55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749296"/>
              </p:ext>
            </p:extLst>
          </p:nvPr>
        </p:nvGraphicFramePr>
        <p:xfrm>
          <a:off x="2908503" y="4772542"/>
          <a:ext cx="2755723" cy="206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" name="Round Single Corner Rectangle 61">
            <a:extLst>
              <a:ext uri="{FF2B5EF4-FFF2-40B4-BE49-F238E27FC236}">
                <a16:creationId xmlns:a16="http://schemas.microsoft.com/office/drawing/2014/main" id="{B5027A47-629C-44C1-95F5-E168B3F00314}"/>
              </a:ext>
            </a:extLst>
          </p:cNvPr>
          <p:cNvSpPr/>
          <p:nvPr/>
        </p:nvSpPr>
        <p:spPr>
          <a:xfrm flipH="1">
            <a:off x="6214615" y="5700965"/>
            <a:ext cx="2791456" cy="958605"/>
          </a:xfrm>
          <a:prstGeom prst="round1Rect">
            <a:avLst>
              <a:gd name="adj" fmla="val 455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9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25400" dist="38100" dir="2700000" algn="tl" rotWithShape="0">
              <a:prstClr val="black">
                <a:alpha val="35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9" name="Snip and Round Single Corner Rectangle 78">
            <a:extLst>
              <a:ext uri="{FF2B5EF4-FFF2-40B4-BE49-F238E27FC236}">
                <a16:creationId xmlns:a16="http://schemas.microsoft.com/office/drawing/2014/main" id="{36B17C9F-5341-4C6B-AB20-7F4222F25635}"/>
              </a:ext>
            </a:extLst>
          </p:cNvPr>
          <p:cNvSpPr/>
          <p:nvPr/>
        </p:nvSpPr>
        <p:spPr bwMode="auto">
          <a:xfrm>
            <a:off x="6214687" y="5699378"/>
            <a:ext cx="2608565" cy="257175"/>
          </a:xfrm>
          <a:prstGeom prst="snipRoundRect">
            <a:avLst>
              <a:gd name="adj1" fmla="val 31617"/>
              <a:gd name="adj2" fmla="val 50000"/>
            </a:avLst>
          </a:prstGeom>
          <a:solidFill>
            <a:srgbClr val="1F497D"/>
          </a:solidFill>
          <a:ln w="63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5C82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AB2FE82-93A6-4C47-9337-8BE6E99F84AD}"/>
              </a:ext>
            </a:extLst>
          </p:cNvPr>
          <p:cNvSpPr txBox="1"/>
          <p:nvPr/>
        </p:nvSpPr>
        <p:spPr bwMode="auto">
          <a:xfrm>
            <a:off x="6221570" y="5696764"/>
            <a:ext cx="248614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r>
              <a:rPr lang="en-US" dirty="0"/>
              <a:t>Phase IV Computer Refresh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1159DE18-AC44-472D-A50F-229F42B8A9EF}"/>
              </a:ext>
            </a:extLst>
          </p:cNvPr>
          <p:cNvSpPr txBox="1">
            <a:spLocks/>
          </p:cNvSpPr>
          <p:nvPr/>
        </p:nvSpPr>
        <p:spPr bwMode="gray">
          <a:xfrm>
            <a:off x="109663" y="1133914"/>
            <a:ext cx="2539276" cy="4958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b="0" dirty="0">
                <a:latin typeface="+mn-lt"/>
              </a:rPr>
              <a:t>Applications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3E0CE8E0-05DE-4BC8-8FAB-AF0FE6977E04}"/>
              </a:ext>
            </a:extLst>
          </p:cNvPr>
          <p:cNvSpPr txBox="1">
            <a:spLocks/>
          </p:cNvSpPr>
          <p:nvPr/>
        </p:nvSpPr>
        <p:spPr bwMode="gray">
          <a:xfrm>
            <a:off x="109662" y="3994979"/>
            <a:ext cx="2502672" cy="4958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b="0" dirty="0">
                <a:latin typeface="+mn-lt"/>
              </a:rPr>
              <a:t>Computers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0342513-914F-4FCE-A1A1-D1641CF1961C}"/>
              </a:ext>
            </a:extLst>
          </p:cNvPr>
          <p:cNvSpPr txBox="1"/>
          <p:nvPr/>
        </p:nvSpPr>
        <p:spPr>
          <a:xfrm>
            <a:off x="9116096" y="1912217"/>
            <a:ext cx="2893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Segoe UI Semilight"/>
                <a:cs typeface="+mn-cs"/>
              </a:rPr>
              <a:t>Rebuild critical apps in current “reinforced” environment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Segoe UI Semilight"/>
                <a:cs typeface="+mn-cs"/>
              </a:rPr>
              <a:t>Stand-up “new” environments (on-premise &amp; cloud)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Segoe UI Semilight"/>
                <a:cs typeface="+mn-cs"/>
              </a:rPr>
              <a:t>Develop plans to move apps to “new” environment; Email &amp; Oracle already cloud based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latin typeface="Segoe UI Semilight"/>
                <a:cs typeface="+mn-cs"/>
              </a:rPr>
              <a:t>Rationalize (reduce) # of Apps</a:t>
            </a:r>
          </a:p>
        </p:txBody>
      </p:sp>
      <p:sp>
        <p:nvSpPr>
          <p:cNvPr id="90" name="Round Single Corner Rectangle 61">
            <a:extLst>
              <a:ext uri="{FF2B5EF4-FFF2-40B4-BE49-F238E27FC236}">
                <a16:creationId xmlns:a16="http://schemas.microsoft.com/office/drawing/2014/main" id="{3CFBB784-C18D-471C-A6FC-4108C2237D08}"/>
              </a:ext>
            </a:extLst>
          </p:cNvPr>
          <p:cNvSpPr/>
          <p:nvPr/>
        </p:nvSpPr>
        <p:spPr>
          <a:xfrm flipH="1">
            <a:off x="109661" y="1671025"/>
            <a:ext cx="2539277" cy="2142625"/>
          </a:xfrm>
          <a:prstGeom prst="round1Rect">
            <a:avLst>
              <a:gd name="adj" fmla="val 455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9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25400" dist="38100" dir="2700000" algn="tl" rotWithShape="0">
              <a:prstClr val="black">
                <a:alpha val="35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91" name="Snip and Round Single Corner Rectangle 78">
            <a:extLst>
              <a:ext uri="{FF2B5EF4-FFF2-40B4-BE49-F238E27FC236}">
                <a16:creationId xmlns:a16="http://schemas.microsoft.com/office/drawing/2014/main" id="{E4F888FC-BEE6-4712-924C-7CF9EC6302AF}"/>
              </a:ext>
            </a:extLst>
          </p:cNvPr>
          <p:cNvSpPr/>
          <p:nvPr/>
        </p:nvSpPr>
        <p:spPr bwMode="auto">
          <a:xfrm>
            <a:off x="114051" y="1669438"/>
            <a:ext cx="1487487" cy="257175"/>
          </a:xfrm>
          <a:prstGeom prst="snipRoundRect">
            <a:avLst>
              <a:gd name="adj1" fmla="val 31617"/>
              <a:gd name="adj2" fmla="val 50000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5C8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7B01DE2-7CC5-4396-9BB6-D0CB66E5A9C5}"/>
              </a:ext>
            </a:extLst>
          </p:cNvPr>
          <p:cNvSpPr txBox="1"/>
          <p:nvPr/>
        </p:nvSpPr>
        <p:spPr bwMode="auto">
          <a:xfrm>
            <a:off x="75299" y="1657825"/>
            <a:ext cx="1487508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prstClr val="white"/>
                </a:solidFill>
                <a:latin typeface="Calibri"/>
                <a:cs typeface="Arial" pitchFamily="34" charset="0"/>
              </a:rPr>
              <a:t># Applications:  424</a:t>
            </a:r>
          </a:p>
        </p:txBody>
      </p:sp>
      <p:graphicFrame>
        <p:nvGraphicFramePr>
          <p:cNvPr id="93" name="Chart 92">
            <a:extLst>
              <a:ext uri="{FF2B5EF4-FFF2-40B4-BE49-F238E27FC236}">
                <a16:creationId xmlns:a16="http://schemas.microsoft.com/office/drawing/2014/main" id="{4825483B-1937-4A01-BCFD-71563D363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177576"/>
              </p:ext>
            </p:extLst>
          </p:nvPr>
        </p:nvGraphicFramePr>
        <p:xfrm>
          <a:off x="-138136" y="1903152"/>
          <a:ext cx="2852895" cy="206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3" name="TextBox 102">
            <a:extLst>
              <a:ext uri="{FF2B5EF4-FFF2-40B4-BE49-F238E27FC236}">
                <a16:creationId xmlns:a16="http://schemas.microsoft.com/office/drawing/2014/main" id="{F28B5B5E-2B5E-48E7-8119-326BE15640F0}"/>
              </a:ext>
            </a:extLst>
          </p:cNvPr>
          <p:cNvSpPr txBox="1"/>
          <p:nvPr/>
        </p:nvSpPr>
        <p:spPr>
          <a:xfrm>
            <a:off x="2849613" y="3804315"/>
            <a:ext cx="3344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1" dirty="0">
                <a:latin typeface="+mn-lt"/>
              </a:rPr>
              <a:t>Notes: 29% (49) of the impacted applications are mission critical</a:t>
            </a:r>
          </a:p>
        </p:txBody>
      </p:sp>
      <p:sp>
        <p:nvSpPr>
          <p:cNvPr id="104" name="Round Single Corner Rectangle 76">
            <a:extLst>
              <a:ext uri="{FF2B5EF4-FFF2-40B4-BE49-F238E27FC236}">
                <a16:creationId xmlns:a16="http://schemas.microsoft.com/office/drawing/2014/main" id="{1EACEC92-94BF-42B1-87A6-3E918B43B639}"/>
              </a:ext>
            </a:extLst>
          </p:cNvPr>
          <p:cNvSpPr/>
          <p:nvPr/>
        </p:nvSpPr>
        <p:spPr>
          <a:xfrm flipH="1">
            <a:off x="2817621" y="1657825"/>
            <a:ext cx="3286829" cy="2155825"/>
          </a:xfrm>
          <a:prstGeom prst="round1Rect">
            <a:avLst>
              <a:gd name="adj" fmla="val 455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9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25400" dist="38100" dir="2700000" algn="tl" rotWithShape="0">
              <a:prstClr val="black">
                <a:alpha val="35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5" name="Snip and Round Single Corner Rectangle 80">
            <a:extLst>
              <a:ext uri="{FF2B5EF4-FFF2-40B4-BE49-F238E27FC236}">
                <a16:creationId xmlns:a16="http://schemas.microsoft.com/office/drawing/2014/main" id="{39305790-595E-4F59-90D2-56AED270D5E2}"/>
              </a:ext>
            </a:extLst>
          </p:cNvPr>
          <p:cNvSpPr/>
          <p:nvPr/>
        </p:nvSpPr>
        <p:spPr bwMode="auto">
          <a:xfrm>
            <a:off x="2817621" y="1657929"/>
            <a:ext cx="1756952" cy="257175"/>
          </a:xfrm>
          <a:prstGeom prst="snipRoundRect">
            <a:avLst>
              <a:gd name="adj1" fmla="val 31617"/>
              <a:gd name="adj2" fmla="val 50000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5C8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0D471BC-B8B7-4153-A48A-B54EBCB1EC05}"/>
              </a:ext>
            </a:extLst>
          </p:cNvPr>
          <p:cNvSpPr txBox="1"/>
          <p:nvPr/>
        </p:nvSpPr>
        <p:spPr bwMode="auto">
          <a:xfrm>
            <a:off x="2773023" y="1655361"/>
            <a:ext cx="176718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prstClr val="white"/>
                </a:solidFill>
                <a:latin typeface="Calibri"/>
                <a:cs typeface="Arial" pitchFamily="34" charset="0"/>
              </a:rPr>
              <a:t> # Impacted Apps (All):  147</a:t>
            </a:r>
          </a:p>
        </p:txBody>
      </p:sp>
      <p:graphicFrame>
        <p:nvGraphicFramePr>
          <p:cNvPr id="107" name="Chart 106">
            <a:extLst>
              <a:ext uri="{FF2B5EF4-FFF2-40B4-BE49-F238E27FC236}">
                <a16:creationId xmlns:a16="http://schemas.microsoft.com/office/drawing/2014/main" id="{715B7D25-A18A-4DF9-9D47-145E28D17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772541"/>
              </p:ext>
            </p:extLst>
          </p:nvPr>
        </p:nvGraphicFramePr>
        <p:xfrm>
          <a:off x="2648938" y="1984443"/>
          <a:ext cx="3353530" cy="185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8" name="Round Single Corner Rectangle 76">
            <a:extLst>
              <a:ext uri="{FF2B5EF4-FFF2-40B4-BE49-F238E27FC236}">
                <a16:creationId xmlns:a16="http://schemas.microsoft.com/office/drawing/2014/main" id="{5772CA0F-46FD-4AFA-8477-EFECD0617256}"/>
              </a:ext>
            </a:extLst>
          </p:cNvPr>
          <p:cNvSpPr/>
          <p:nvPr/>
        </p:nvSpPr>
        <p:spPr>
          <a:xfrm flipH="1">
            <a:off x="6257573" y="1659073"/>
            <a:ext cx="2779406" cy="2155825"/>
          </a:xfrm>
          <a:prstGeom prst="round1Rect">
            <a:avLst>
              <a:gd name="adj" fmla="val 455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9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25400" dist="38100" dir="2700000" algn="tl" rotWithShape="0">
              <a:prstClr val="black">
                <a:alpha val="35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4CE0E51-7791-48BA-AAF8-3B092FAD766E}"/>
              </a:ext>
            </a:extLst>
          </p:cNvPr>
          <p:cNvSpPr txBox="1"/>
          <p:nvPr/>
        </p:nvSpPr>
        <p:spPr bwMode="auto">
          <a:xfrm>
            <a:off x="6551774" y="1685093"/>
            <a:ext cx="2049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prstClr val="white"/>
                </a:solidFill>
                <a:latin typeface="Calibri"/>
                <a:cs typeface="Arial" pitchFamily="34" charset="0"/>
              </a:rPr>
              <a:t> Impacted Applications:  143</a:t>
            </a:r>
          </a:p>
        </p:txBody>
      </p:sp>
      <p:graphicFrame>
        <p:nvGraphicFramePr>
          <p:cNvPr id="110" name="Chart 109">
            <a:extLst>
              <a:ext uri="{FF2B5EF4-FFF2-40B4-BE49-F238E27FC236}">
                <a16:creationId xmlns:a16="http://schemas.microsoft.com/office/drawing/2014/main" id="{E53C7708-4709-4913-A22B-B852351980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240386"/>
              </p:ext>
            </p:extLst>
          </p:nvPr>
        </p:nvGraphicFramePr>
        <p:xfrm>
          <a:off x="6104450" y="1986472"/>
          <a:ext cx="2825420" cy="185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1" name="Snip and Round Single Corner Rectangle 80">
            <a:extLst>
              <a:ext uri="{FF2B5EF4-FFF2-40B4-BE49-F238E27FC236}">
                <a16:creationId xmlns:a16="http://schemas.microsoft.com/office/drawing/2014/main" id="{C2C9479B-2E78-48BF-A465-22D5702824E8}"/>
              </a:ext>
            </a:extLst>
          </p:cNvPr>
          <p:cNvSpPr/>
          <p:nvPr/>
        </p:nvSpPr>
        <p:spPr bwMode="auto">
          <a:xfrm>
            <a:off x="6267954" y="1661189"/>
            <a:ext cx="2137415" cy="257175"/>
          </a:xfrm>
          <a:prstGeom prst="snipRoundRect">
            <a:avLst>
              <a:gd name="adj1" fmla="val 31617"/>
              <a:gd name="adj2" fmla="val 50000"/>
            </a:avLst>
          </a:prstGeom>
          <a:solidFill>
            <a:srgbClr val="1F497D"/>
          </a:solidFill>
          <a:ln w="9525" cap="flat" cmpd="sng" algn="ctr">
            <a:solidFill>
              <a:srgbClr val="1F497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5C8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D93647C-88D3-4AC2-B08D-1CEC436D69DC}"/>
              </a:ext>
            </a:extLst>
          </p:cNvPr>
          <p:cNvSpPr txBox="1"/>
          <p:nvPr/>
        </p:nvSpPr>
        <p:spPr bwMode="auto">
          <a:xfrm>
            <a:off x="6218776" y="1651510"/>
            <a:ext cx="238199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0" dirty="0">
                <a:solidFill>
                  <a:prstClr val="white"/>
                </a:solidFill>
                <a:latin typeface="Calibri"/>
                <a:cs typeface="Arial" pitchFamily="34" charset="0"/>
              </a:rPr>
              <a:t># Mission Critical Apps: 95</a:t>
            </a:r>
          </a:p>
        </p:txBody>
      </p:sp>
      <p:sp>
        <p:nvSpPr>
          <p:cNvPr id="40" name="Round Single Corner Rectangle 61">
            <a:extLst>
              <a:ext uri="{FF2B5EF4-FFF2-40B4-BE49-F238E27FC236}">
                <a16:creationId xmlns:a16="http://schemas.microsoft.com/office/drawing/2014/main" id="{FBFB0737-6D83-4C10-8C42-038F9025DCFD}"/>
              </a:ext>
            </a:extLst>
          </p:cNvPr>
          <p:cNvSpPr/>
          <p:nvPr/>
        </p:nvSpPr>
        <p:spPr>
          <a:xfrm flipH="1">
            <a:off x="6214615" y="4553318"/>
            <a:ext cx="2791456" cy="958605"/>
          </a:xfrm>
          <a:prstGeom prst="round1Rect">
            <a:avLst>
              <a:gd name="adj" fmla="val 4550"/>
            </a:avLst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lumMod val="95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rgbClr val="FFFFFF">
                <a:lumMod val="50000"/>
              </a:srgbClr>
            </a:solidFill>
            <a:prstDash val="solid"/>
          </a:ln>
          <a:effectLst>
            <a:outerShdw blurRad="25400" dist="38100" dir="2700000" algn="tl" rotWithShape="0">
              <a:prstClr val="black">
                <a:alpha val="35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white"/>
                </a:solidFill>
                <a:latin typeface="Calibri"/>
                <a:cs typeface="+mn-cs"/>
              </a:rPr>
              <a:t>d</a:t>
            </a:r>
          </a:p>
        </p:txBody>
      </p:sp>
      <p:sp>
        <p:nvSpPr>
          <p:cNvPr id="44" name="Snip and Round Single Corner Rectangle 78">
            <a:extLst>
              <a:ext uri="{FF2B5EF4-FFF2-40B4-BE49-F238E27FC236}">
                <a16:creationId xmlns:a16="http://schemas.microsoft.com/office/drawing/2014/main" id="{2C7F9E24-A9CA-4F2F-81FF-C84900D19D11}"/>
              </a:ext>
            </a:extLst>
          </p:cNvPr>
          <p:cNvSpPr/>
          <p:nvPr/>
        </p:nvSpPr>
        <p:spPr bwMode="auto">
          <a:xfrm>
            <a:off x="6207732" y="4536178"/>
            <a:ext cx="2608565" cy="257175"/>
          </a:xfrm>
          <a:prstGeom prst="snipRoundRect">
            <a:avLst>
              <a:gd name="adj1" fmla="val 31617"/>
              <a:gd name="adj2" fmla="val 50000"/>
            </a:avLst>
          </a:prstGeom>
          <a:solidFill>
            <a:srgbClr val="1F497D"/>
          </a:solidFill>
          <a:ln w="6350" cap="flat" cmpd="sng" algn="ctr">
            <a:solidFill>
              <a:srgbClr val="1F497D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5C82"/>
              </a:solidFill>
              <a:effectLst/>
              <a:uLnTx/>
              <a:uFillTx/>
              <a:latin typeface="Segoe UI Semilight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517922-BD0E-46A5-8EA1-0B76284EEDC0}"/>
              </a:ext>
            </a:extLst>
          </p:cNvPr>
          <p:cNvSpPr txBox="1"/>
          <p:nvPr/>
        </p:nvSpPr>
        <p:spPr bwMode="auto">
          <a:xfrm>
            <a:off x="6214615" y="4533564"/>
            <a:ext cx="271525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r>
              <a:rPr lang="en-US" dirty="0"/>
              <a:t>Phase III Reimaged Non-Impacted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E74914-4C51-4BB2-A491-506E5912849C}"/>
              </a:ext>
            </a:extLst>
          </p:cNvPr>
          <p:cNvSpPr txBox="1"/>
          <p:nvPr/>
        </p:nvSpPr>
        <p:spPr>
          <a:xfrm>
            <a:off x="6193781" y="4999153"/>
            <a:ext cx="2791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prstClr val="black"/>
                </a:solidFill>
                <a:latin typeface="Segoe UI Semilight"/>
                <a:cs typeface="+mn-cs"/>
              </a:rPr>
              <a:t>TBD – Based on Assessment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0A3D3E-808C-4A4F-B65E-DF818AD6DD2E}"/>
              </a:ext>
            </a:extLst>
          </p:cNvPr>
          <p:cNvSpPr txBox="1"/>
          <p:nvPr/>
        </p:nvSpPr>
        <p:spPr>
          <a:xfrm>
            <a:off x="6207121" y="6096454"/>
            <a:ext cx="2798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prstClr val="black"/>
                </a:solidFill>
                <a:latin typeface="Segoe UI Semilight"/>
                <a:cs typeface="+mn-cs"/>
              </a:rPr>
              <a:t>Approximately </a:t>
            </a:r>
            <a:r>
              <a:rPr lang="en-US" sz="1400" b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en-US" sz="1400" b="0" dirty="0">
                <a:solidFill>
                  <a:prstClr val="black"/>
                </a:solidFill>
                <a:latin typeface="Segoe UI Semilight"/>
                <a:cs typeface="+mn-cs"/>
              </a:rPr>
              <a:t>4,319 </a:t>
            </a:r>
          </a:p>
        </p:txBody>
      </p:sp>
    </p:spTree>
    <p:extLst>
      <p:ext uri="{BB962C8B-B14F-4D97-AF65-F5344CB8AC3E}">
        <p14:creationId xmlns:p14="http://schemas.microsoft.com/office/powerpoint/2010/main" val="1191205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047527-9657-4C12-A072-C93728B80812}"/>
              </a:ext>
            </a:extLst>
          </p:cNvPr>
          <p:cNvSpPr txBox="1"/>
          <p:nvPr/>
        </p:nvSpPr>
        <p:spPr>
          <a:xfrm>
            <a:off x="3124200" y="2875002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01782509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4_ATLStat">
  <a:themeElements>
    <a:clrScheme name="ATLSta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E36C09"/>
      </a:accent5>
      <a:accent6>
        <a:srgbClr val="7F7F7F"/>
      </a:accent6>
      <a:hlink>
        <a:srgbClr val="FFCCFF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4D4D4D"/>
        </a:dk1>
        <a:lt1>
          <a:srgbClr val="FFFFFF"/>
        </a:lt1>
        <a:dk2>
          <a:srgbClr val="999999"/>
        </a:dk2>
        <a:lt2>
          <a:srgbClr val="000000"/>
        </a:lt2>
        <a:accent1>
          <a:srgbClr val="F04E22"/>
        </a:accent1>
        <a:accent2>
          <a:srgbClr val="F0B500"/>
        </a:accent2>
        <a:accent3>
          <a:srgbClr val="FFFFFF"/>
        </a:accent3>
        <a:accent4>
          <a:srgbClr val="404040"/>
        </a:accent4>
        <a:accent5>
          <a:srgbClr val="F6B2AB"/>
        </a:accent5>
        <a:accent6>
          <a:srgbClr val="D9A400"/>
        </a:accent6>
        <a:hlink>
          <a:srgbClr val="F07800"/>
        </a:hlink>
        <a:folHlink>
          <a:srgbClr val="00A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TLStat">
  <a:themeElements>
    <a:clrScheme name="ATLSta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E36C09"/>
      </a:accent5>
      <a:accent6>
        <a:srgbClr val="7F7F7F"/>
      </a:accent6>
      <a:hlink>
        <a:srgbClr val="FFCCFF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4D4D4D"/>
        </a:dk1>
        <a:lt1>
          <a:srgbClr val="FFFFFF"/>
        </a:lt1>
        <a:dk2>
          <a:srgbClr val="999999"/>
        </a:dk2>
        <a:lt2>
          <a:srgbClr val="000000"/>
        </a:lt2>
        <a:accent1>
          <a:srgbClr val="F04E22"/>
        </a:accent1>
        <a:accent2>
          <a:srgbClr val="F0B500"/>
        </a:accent2>
        <a:accent3>
          <a:srgbClr val="FFFFFF"/>
        </a:accent3>
        <a:accent4>
          <a:srgbClr val="404040"/>
        </a:accent4>
        <a:accent5>
          <a:srgbClr val="F6B2AB"/>
        </a:accent5>
        <a:accent6>
          <a:srgbClr val="D9A400"/>
        </a:accent6>
        <a:hlink>
          <a:srgbClr val="F07800"/>
        </a:hlink>
        <a:folHlink>
          <a:srgbClr val="00A6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LOAD">
  <a:themeElements>
    <a:clrScheme name="PL Styleguide">
      <a:dk1>
        <a:sysClr val="windowText" lastClr="000000"/>
      </a:dk1>
      <a:lt1>
        <a:sysClr val="window" lastClr="FFFFFF"/>
      </a:lt1>
      <a:dk2>
        <a:srgbClr val="2C3E50"/>
      </a:dk2>
      <a:lt2>
        <a:srgbClr val="FFFFFF"/>
      </a:lt2>
      <a:accent1>
        <a:srgbClr val="3498DB"/>
      </a:accent1>
      <a:accent2>
        <a:srgbClr val="C8303F"/>
      </a:accent2>
      <a:accent3>
        <a:srgbClr val="9BBB59"/>
      </a:accent3>
      <a:accent4>
        <a:srgbClr val="FFC000"/>
      </a:accent4>
      <a:accent5>
        <a:srgbClr val="814993"/>
      </a:accent5>
      <a:accent6>
        <a:srgbClr val="45B1CB"/>
      </a:accent6>
      <a:hlink>
        <a:srgbClr val="7F7F7F"/>
      </a:hlink>
      <a:folHlink>
        <a:srgbClr val="7F7F7F"/>
      </a:folHlink>
    </a:clrScheme>
    <a:fontScheme name="PL Styleguid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65000"/>
            </a:schemeClr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wrap="square" lIns="0" tIns="0" rIns="0" bIns="0" rtlCol="0">
        <a:noAutofit/>
      </a:bodyPr>
      <a:lstStyle>
        <a:defPPr>
          <a:lnSpc>
            <a:spcPct val="90000"/>
          </a:lnSpc>
          <a:spcAft>
            <a:spcPts val="1000"/>
          </a:spcAft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SEGOE">
    <a:majorFont>
      <a:latin typeface="Segoe UI Semibold"/>
      <a:ea typeface=""/>
      <a:cs typeface=""/>
    </a:majorFont>
    <a:minorFont>
      <a:latin typeface="Segoe UI Semilight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SEGOE">
    <a:majorFont>
      <a:latin typeface="Segoe UI Semibold"/>
      <a:ea typeface=""/>
      <a:cs typeface=""/>
    </a:majorFont>
    <a:minorFont>
      <a:latin typeface="Segoe UI Semilight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a4cfb0-d3ee-4e8a-a3b9-184313691e4e">
      <Value>29</Value>
    </TaxCatchAll>
    <cc6fc033cadf4319b41c4284710b1a5e xmlns="0037154b-a6ab-4e53-8c23-0c790a96f4f4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Business, Performance and Accountability</TermName>
          <TermId xmlns="http://schemas.microsoft.com/office/infopath/2007/PartnerControls">d5936acc-3c82-433d-9caf-5ca0cd353143</TermId>
        </TermInfo>
      </Terms>
    </cc6fc033cadf4319b41c4284710b1a5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D6D26F848CF429F382DCFFC1D6176" ma:contentTypeVersion="7" ma:contentTypeDescription="Create a new document." ma:contentTypeScope="" ma:versionID="cbc9316bd9c3fafc462fb7085c38a67b">
  <xsd:schema xmlns:xsd="http://www.w3.org/2001/XMLSchema" xmlns:xs="http://www.w3.org/2001/XMLSchema" xmlns:p="http://schemas.microsoft.com/office/2006/metadata/properties" xmlns:ns2="0037154b-a6ab-4e53-8c23-0c790a96f4f4" xmlns:ns3="23a4cfb0-d3ee-4e8a-a3b9-184313691e4e" targetNamespace="http://schemas.microsoft.com/office/2006/metadata/properties" ma:root="true" ma:fieldsID="fd948a32720b0ea76a77b198c5fda63e" ns2:_="" ns3:_="">
    <xsd:import namespace="0037154b-a6ab-4e53-8c23-0c790a96f4f4"/>
    <xsd:import namespace="23a4cfb0-d3ee-4e8a-a3b9-184313691e4e"/>
    <xsd:element name="properties">
      <xsd:complexType>
        <xsd:sequence>
          <xsd:element name="documentManagement">
            <xsd:complexType>
              <xsd:all>
                <xsd:element ref="ns2:cc6fc033cadf4319b41c4284710b1a5e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54b-a6ab-4e53-8c23-0c790a96f4f4" elementFormDefault="qualified">
    <xsd:import namespace="http://schemas.microsoft.com/office/2006/documentManagement/types"/>
    <xsd:import namespace="http://schemas.microsoft.com/office/infopath/2007/PartnerControls"/>
    <xsd:element name="cc6fc033cadf4319b41c4284710b1a5e" ma:index="9" ma:taxonomy="true" ma:internalName="cc6fc033cadf4319b41c4284710b1a5e" ma:taxonomyFieldName="Owner" ma:displayName="Owner" ma:default="" ma:fieldId="{cc6fc033-cadf-4319-b41c-4284710b1a5e}" ma:sspId="20b86d5d-5381-4d6d-9575-2047fe178979" ma:termSetId="654a67f5-1cc4-4749-a58e-65586cb16ee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4cfb0-d3ee-4e8a-a3b9-184313691e4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2ca5c6e2-3d20-4676-bb80-1b0ab53cf2ad}" ma:internalName="TaxCatchAll" ma:showField="CatchAllData" ma:web="23a4cfb0-d3ee-4e8a-a3b9-184313691e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Audienc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B66072-5B02-41CB-923E-DA7D39CC592F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3a4cfb0-d3ee-4e8a-a3b9-184313691e4e"/>
    <ds:schemaRef ds:uri="http://purl.org/dc/elements/1.1/"/>
    <ds:schemaRef ds:uri="0037154b-a6ab-4e53-8c23-0c790a96f4f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3BB7DA-6476-4CD6-9400-470A680B00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5228CC-E381-4D29-AAAA-C9140DBFE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7154b-a6ab-4e53-8c23-0c790a96f4f4"/>
    <ds:schemaRef ds:uri="23a4cfb0-d3ee-4e8a-a3b9-184313691e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76369</TotalTime>
  <Words>890</Words>
  <Application>Microsoft Office PowerPoint</Application>
  <PresentationFormat>Widescreen</PresentationFormat>
  <Paragraphs>271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Bebas Neue</vt:lpstr>
      <vt:lpstr>Calibri</vt:lpstr>
      <vt:lpstr>Calibri Light</vt:lpstr>
      <vt:lpstr>Courier New</vt:lpstr>
      <vt:lpstr>Segoe UI Semibold</vt:lpstr>
      <vt:lpstr>Segoe UI Semilight</vt:lpstr>
      <vt:lpstr>Wingdings</vt:lpstr>
      <vt:lpstr>4_ATLStat</vt:lpstr>
      <vt:lpstr>ATLStat</vt:lpstr>
      <vt:lpstr>PRESENTATIONLOAD</vt:lpstr>
      <vt:lpstr>PowerPoint Presentation</vt:lpstr>
      <vt:lpstr>Atlanta Information Management  (AIM) Presentation Flow</vt:lpstr>
      <vt:lpstr>AIM Organizational Chart</vt:lpstr>
      <vt:lpstr>Atlanta Information Management  FY18 Performance</vt:lpstr>
      <vt:lpstr>Atlanta Information Management  FY19 Proposed Operating Budget: $ 35,064,527*</vt:lpstr>
      <vt:lpstr>Atlanta Information Management  AIM General Fund Budget | Historical Trend</vt:lpstr>
      <vt:lpstr>Atlanta Information Management  FY19 Proposed Amended Budget: $ 5.7M (GF)</vt:lpstr>
      <vt:lpstr>PowerPoint Presentation</vt:lpstr>
      <vt:lpstr>PowerPoint Presentation</vt:lpstr>
    </vt:vector>
  </TitlesOfParts>
  <Company>Lenovo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</dc:title>
  <dc:creator>mdnguyen</dc:creator>
  <cp:lastModifiedBy>Rackley, Daphne C</cp:lastModifiedBy>
  <cp:revision>2059</cp:revision>
  <cp:lastPrinted>2018-06-05T19:08:49Z</cp:lastPrinted>
  <dcterms:created xsi:type="dcterms:W3CDTF">2011-10-05T18:52:35Z</dcterms:created>
  <dcterms:modified xsi:type="dcterms:W3CDTF">2018-06-06T17:08:16Z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ContentTypeId">
    <vt:lpwstr>0x0101000FED6D26F848CF429F382DCFFC1D6176</vt:lpwstr>
  </property>
  <property fmtid="{D5CDD505-2E9C-101B-9397-08002B2CF9AE}" pid="4" name="Owner">
    <vt:lpwstr>29;#Business, Performance and Accountability|d5936acc-3c82-433d-9caf-5ca0cd353143</vt:lpwstr>
  </property>
</Properties>
</file>