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26/02/2018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-94384"/>
          <a:ext cx="9144000" cy="6973166"/>
          <a:chOff x="0" y="-94384"/>
          <a:chExt cx="9144000" cy="697316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384"/>
            <a:ext cx="9144000" cy="7067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Griffin, Wasonna</cp:lastModifiedBy>
  <cp:revision>1</cp:revision>
  <dcterms:created xsi:type="dcterms:W3CDTF">2018-02-26T19:33:28Z</dcterms:created>
  <dcterms:modified xsi:type="dcterms:W3CDTF">2018-02-26T22:17:16Z</dcterms:modified>
  <cp:category/>
</cp:coreProperties>
</file>